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1" r:id="rId4"/>
    <p:sldId id="262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648" y="53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lvl="0"/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lvl="0"/>
            <a:fld id="{0B80F48A-E2CE-4625-8041-6FEEE49814CF}" type="datetime1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/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lvl="0"/>
            <a:fld id="{0BAC183B-3056-41C3-BC9C-2D41B6A563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850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775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982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649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8947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7015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23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48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199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604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6455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6375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88A78-B675-43A3-BA96-C4303946F873}" type="datetimeFigureOut">
              <a:rPr lang="ko-KR" altLang="en-US" smtClean="0"/>
              <a:t>2025-08-19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662B5-04C7-4E5A-BF37-F4F04CAD0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96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F8EABE8-EC77-4B89-AC96-215E6B6E47CD}"/>
              </a:ext>
            </a:extLst>
          </p:cNvPr>
          <p:cNvSpPr txBox="1"/>
          <p:nvPr/>
        </p:nvSpPr>
        <p:spPr>
          <a:xfrm>
            <a:off x="2301416" y="2614652"/>
            <a:ext cx="7284366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2800" b="1" dirty="0" err="1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cs typeface="Arial"/>
              </a:rPr>
              <a:t>안드로이드</a:t>
            </a:r>
            <a:r>
              <a:rPr lang="ko-KR" altLang="en-US" sz="2800" b="1" dirty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cs typeface="Arial"/>
              </a:rPr>
              <a:t>CA</a:t>
            </a:r>
            <a:r>
              <a:rPr lang="ko-KR" altLang="en-US" sz="2800" b="1" dirty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cs typeface="Arial"/>
              </a:rPr>
              <a:t>인증서 설치 및 </a:t>
            </a:r>
            <a:r>
              <a:rPr lang="en-US" altLang="ko-KR" sz="2800" b="1" dirty="0" err="1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cs typeface="Arial"/>
              </a:rPr>
              <a:t>wifi</a:t>
            </a: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ko-KR" altLang="en-US" sz="2800" b="1" dirty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cs typeface="Arial"/>
              </a:rPr>
              <a:t>설정 방법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D6EEDF-705F-4AA5-AC67-2629E6883EDF}"/>
              </a:ext>
            </a:extLst>
          </p:cNvPr>
          <p:cNvSpPr txBox="1"/>
          <p:nvPr/>
        </p:nvSpPr>
        <p:spPr>
          <a:xfrm>
            <a:off x="8601904" y="4966043"/>
            <a:ext cx="2760692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/>
              <a:t>서울과학기술대학교 정보보안팀</a:t>
            </a:r>
            <a:endParaRPr lang="en-US" altLang="ko-KR" sz="1400" b="1" dirty="0"/>
          </a:p>
        </p:txBody>
      </p:sp>
    </p:spTree>
    <p:extLst>
      <p:ext uri="{BB962C8B-B14F-4D97-AF65-F5344CB8AC3E}">
        <p14:creationId xmlns:p14="http://schemas.microsoft.com/office/powerpoint/2010/main" val="74175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497" y="44625"/>
            <a:ext cx="2483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ko-KR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사용자 인증서 설정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t="4445"/>
          <a:stretch/>
        </p:blipFill>
        <p:spPr>
          <a:xfrm>
            <a:off x="1667581" y="497839"/>
            <a:ext cx="2588174" cy="530352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/>
          <a:srcRect t="4741"/>
          <a:stretch/>
        </p:blipFill>
        <p:spPr>
          <a:xfrm>
            <a:off x="4568105" y="497839"/>
            <a:ext cx="2596225" cy="530352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4"/>
          <a:srcRect t="5868"/>
          <a:stretch/>
        </p:blipFill>
        <p:spPr>
          <a:xfrm>
            <a:off x="7477032" y="497839"/>
            <a:ext cx="2627310" cy="5303521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2188092" y="6035606"/>
            <a:ext cx="7356250" cy="542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400" dirty="0">
                <a:solidFill>
                  <a:schemeClr val="tx1"/>
                </a:solidFill>
              </a:rPr>
              <a:t>설정 </a:t>
            </a:r>
            <a:r>
              <a:rPr lang="en-US" altLang="ko-KR" sz="1400" dirty="0">
                <a:solidFill>
                  <a:schemeClr val="tx1"/>
                </a:solidFill>
              </a:rPr>
              <a:t>&gt; </a:t>
            </a:r>
            <a:r>
              <a:rPr lang="ko-KR" altLang="en-US" sz="1400" dirty="0">
                <a:solidFill>
                  <a:schemeClr val="tx1"/>
                </a:solidFill>
              </a:rPr>
              <a:t>보안 및 개인정보 보호 </a:t>
            </a:r>
            <a:r>
              <a:rPr lang="en-US" altLang="ko-KR" sz="1400" dirty="0">
                <a:solidFill>
                  <a:schemeClr val="tx1"/>
                </a:solidFill>
              </a:rPr>
              <a:t>&gt; </a:t>
            </a:r>
            <a:r>
              <a:rPr lang="ko-KR" altLang="en-US" sz="1400" dirty="0">
                <a:solidFill>
                  <a:schemeClr val="tx1"/>
                </a:solidFill>
              </a:rPr>
              <a:t>기타 보안 설정 </a:t>
            </a:r>
            <a:r>
              <a:rPr lang="en-US" altLang="ko-KR" sz="1400" dirty="0">
                <a:solidFill>
                  <a:schemeClr val="tx1"/>
                </a:solidFill>
              </a:rPr>
              <a:t>&gt; </a:t>
            </a:r>
            <a:r>
              <a:rPr lang="ko-KR" altLang="en-US" sz="1400" dirty="0">
                <a:solidFill>
                  <a:schemeClr val="tx1"/>
                </a:solidFill>
              </a:rPr>
              <a:t>기기에 저장된 인증서 설치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667581" y="3066018"/>
            <a:ext cx="2587822" cy="388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568105" y="4732258"/>
            <a:ext cx="2596225" cy="388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7476680" y="3309858"/>
            <a:ext cx="2627662" cy="388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3885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t="4064"/>
          <a:stretch/>
        </p:blipFill>
        <p:spPr>
          <a:xfrm>
            <a:off x="7675617" y="525717"/>
            <a:ext cx="2295701" cy="4722957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4267"/>
          <a:stretch/>
        </p:blipFill>
        <p:spPr>
          <a:xfrm>
            <a:off x="4874497" y="525717"/>
            <a:ext cx="2297606" cy="47168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497" y="44625"/>
            <a:ext cx="2483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ko-KR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사용자 인증서 설정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/>
          <a:srcRect t="4741"/>
          <a:stretch/>
        </p:blipFill>
        <p:spPr>
          <a:xfrm>
            <a:off x="2143738" y="525717"/>
            <a:ext cx="2309029" cy="4716843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4120587" y="5354320"/>
            <a:ext cx="3805426" cy="12903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400" dirty="0" err="1">
                <a:solidFill>
                  <a:schemeClr val="tx1"/>
                </a:solidFill>
              </a:rPr>
              <a:t>wi-fi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인증서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400" dirty="0">
                <a:solidFill>
                  <a:schemeClr val="tx1"/>
                </a:solidFill>
              </a:rPr>
              <a:t>단말에 저장한 서버 인증서 선택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400" dirty="0">
                <a:solidFill>
                  <a:schemeClr val="tx1"/>
                </a:solidFill>
              </a:rPr>
              <a:t>인증서 이름 부여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079722" y="1531858"/>
            <a:ext cx="2373045" cy="3477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4809217" y="1134319"/>
            <a:ext cx="2437059" cy="388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7769385" y="2193006"/>
            <a:ext cx="2101779" cy="388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9391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6C996E87-BDA5-4336-8D47-166AFFB2E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659" y="583203"/>
            <a:ext cx="2886888" cy="5691594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915E26A2-DA23-4516-A955-49053BF4E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47" y="583203"/>
            <a:ext cx="2776387" cy="56915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0497" y="44625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altLang="ko-K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Wifi</a:t>
            </a:r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연결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6540322" y="583203"/>
            <a:ext cx="4752975" cy="14377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400" dirty="0">
                <a:solidFill>
                  <a:schemeClr val="tx1"/>
                </a:solidFill>
              </a:rPr>
              <a:t>아이디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패스워드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입력 후 </a:t>
            </a:r>
            <a:r>
              <a:rPr lang="en-US" altLang="ko-KR" sz="1400" dirty="0">
                <a:solidFill>
                  <a:schemeClr val="tx1"/>
                </a:solidFill>
              </a:rPr>
              <a:t>‘</a:t>
            </a:r>
            <a:r>
              <a:rPr lang="ko-KR" altLang="en-US" sz="1400" dirty="0">
                <a:solidFill>
                  <a:schemeClr val="tx1"/>
                </a:solidFill>
              </a:rPr>
              <a:t>인증서 선택</a:t>
            </a:r>
            <a:r>
              <a:rPr lang="en-US" altLang="ko-KR" sz="1400" dirty="0">
                <a:solidFill>
                  <a:schemeClr val="tx1"/>
                </a:solidFill>
              </a:rPr>
              <a:t>’</a:t>
            </a:r>
            <a:r>
              <a:rPr lang="ko-KR" altLang="en-US" sz="1400" dirty="0">
                <a:solidFill>
                  <a:schemeClr val="tx1"/>
                </a:solidFill>
              </a:rPr>
              <a:t>에서 추가한 인증서 선택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400" dirty="0">
                <a:solidFill>
                  <a:schemeClr val="tx1"/>
                </a:solidFill>
              </a:rPr>
              <a:t>도메인에 인증서 이름 입력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400" dirty="0">
                <a:solidFill>
                  <a:schemeClr val="tx1"/>
                </a:solidFill>
              </a:rPr>
              <a:t>EAP </a:t>
            </a:r>
            <a:r>
              <a:rPr lang="ko-KR" altLang="en-US" sz="1400" dirty="0">
                <a:solidFill>
                  <a:schemeClr val="tx1"/>
                </a:solidFill>
              </a:rPr>
              <a:t>방식</a:t>
            </a:r>
            <a:r>
              <a:rPr lang="en-US" altLang="ko-KR" sz="1400" dirty="0">
                <a:solidFill>
                  <a:schemeClr val="tx1"/>
                </a:solidFill>
              </a:rPr>
              <a:t>, 2</a:t>
            </a:r>
            <a:r>
              <a:rPr lang="ko-KR" altLang="en-US" sz="1400" dirty="0">
                <a:solidFill>
                  <a:schemeClr val="tx1"/>
                </a:solidFill>
              </a:rPr>
              <a:t>단계 인증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선택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93647" y="3814372"/>
            <a:ext cx="1801877" cy="3194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514477" y="1216791"/>
            <a:ext cx="2408018" cy="4665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512698" y="2091535"/>
            <a:ext cx="2408018" cy="4665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AC1ABF08-0E8F-4CE1-8F80-EB64F5FBBEBE}"/>
              </a:ext>
            </a:extLst>
          </p:cNvPr>
          <p:cNvSpPr/>
          <p:nvPr/>
        </p:nvSpPr>
        <p:spPr>
          <a:xfrm>
            <a:off x="3450107" y="1943250"/>
            <a:ext cx="2499339" cy="4665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0F228D40-C1FB-4059-9922-3F2B5AB3A44C}"/>
              </a:ext>
            </a:extLst>
          </p:cNvPr>
          <p:cNvSpPr/>
          <p:nvPr/>
        </p:nvSpPr>
        <p:spPr>
          <a:xfrm>
            <a:off x="3440582" y="3214763"/>
            <a:ext cx="2508864" cy="4475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E00D63C-F129-4EF2-9C55-3074540DD1F7}"/>
              </a:ext>
            </a:extLst>
          </p:cNvPr>
          <p:cNvSpPr/>
          <p:nvPr/>
        </p:nvSpPr>
        <p:spPr>
          <a:xfrm>
            <a:off x="3437463" y="4725730"/>
            <a:ext cx="2508864" cy="4475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6638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67</Words>
  <Application>Microsoft Office PowerPoint</Application>
  <PresentationFormat>와이드스크린</PresentationFormat>
  <Paragraphs>12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Park Yoojin</dc:creator>
  <cp:lastModifiedBy>user</cp:lastModifiedBy>
  <cp:revision>35</cp:revision>
  <dcterms:created xsi:type="dcterms:W3CDTF">2024-07-29T00:53:20Z</dcterms:created>
  <dcterms:modified xsi:type="dcterms:W3CDTF">2025-08-19T08:53:55Z</dcterms:modified>
  <cp:version/>
</cp:coreProperties>
</file>