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95" r:id="rId1"/>
  </p:sldMasterIdLst>
  <p:notesMasterIdLst>
    <p:notesMasterId r:id="rId46"/>
  </p:notesMasterIdLst>
  <p:handoutMasterIdLst>
    <p:handoutMasterId r:id="rId47"/>
  </p:handoutMasterIdLst>
  <p:sldIdLst>
    <p:sldId id="385" r:id="rId2"/>
    <p:sldId id="387" r:id="rId3"/>
    <p:sldId id="403" r:id="rId4"/>
    <p:sldId id="266" r:id="rId5"/>
    <p:sldId id="408" r:id="rId6"/>
    <p:sldId id="264" r:id="rId7"/>
    <p:sldId id="265" r:id="rId8"/>
    <p:sldId id="267" r:id="rId9"/>
    <p:sldId id="317" r:id="rId10"/>
    <p:sldId id="308" r:id="rId11"/>
    <p:sldId id="320" r:id="rId12"/>
    <p:sldId id="321" r:id="rId13"/>
    <p:sldId id="318" r:id="rId14"/>
    <p:sldId id="310" r:id="rId15"/>
    <p:sldId id="309" r:id="rId16"/>
    <p:sldId id="343" r:id="rId17"/>
    <p:sldId id="404" r:id="rId18"/>
    <p:sldId id="301" r:id="rId19"/>
    <p:sldId id="303" r:id="rId20"/>
    <p:sldId id="304" r:id="rId21"/>
    <p:sldId id="305" r:id="rId22"/>
    <p:sldId id="306" r:id="rId23"/>
    <p:sldId id="307" r:id="rId24"/>
    <p:sldId id="302" r:id="rId25"/>
    <p:sldId id="349" r:id="rId26"/>
    <p:sldId id="294" r:id="rId27"/>
    <p:sldId id="296" r:id="rId28"/>
    <p:sldId id="295" r:id="rId29"/>
    <p:sldId id="297" r:id="rId30"/>
    <p:sldId id="298" r:id="rId31"/>
    <p:sldId id="299" r:id="rId32"/>
    <p:sldId id="405" r:id="rId33"/>
    <p:sldId id="311" r:id="rId34"/>
    <p:sldId id="312" r:id="rId35"/>
    <p:sldId id="406" r:id="rId36"/>
    <p:sldId id="316" r:id="rId37"/>
    <p:sldId id="313" r:id="rId38"/>
    <p:sldId id="314" r:id="rId39"/>
    <p:sldId id="407" r:id="rId40"/>
    <p:sldId id="400" r:id="rId41"/>
    <p:sldId id="322" r:id="rId42"/>
    <p:sldId id="325" r:id="rId43"/>
    <p:sldId id="323" r:id="rId44"/>
    <p:sldId id="326" r:id="rId45"/>
  </p:sldIdLst>
  <p:sldSz cx="10691813" cy="7559675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8ABB41C1-1D27-4677-8FE8-C7B214CAC2E7}">
          <p14:sldIdLst>
            <p14:sldId id="385"/>
            <p14:sldId id="387"/>
          </p14:sldIdLst>
        </p14:section>
        <p14:section name="01 화면구성(퀵메뉴)" id="{645D1585-DEE3-4FCE-8624-A79C848167D0}">
          <p14:sldIdLst>
            <p14:sldId id="403"/>
            <p14:sldId id="266"/>
            <p14:sldId id="408"/>
            <p14:sldId id="264"/>
            <p14:sldId id="265"/>
            <p14:sldId id="267"/>
          </p14:sldIdLst>
        </p14:section>
        <p14:section name="02 계정관리" id="{7659D896-17DA-427F-834B-FBFAB244F83B}">
          <p14:sldIdLst>
            <p14:sldId id="317"/>
            <p14:sldId id="308"/>
            <p14:sldId id="320"/>
            <p14:sldId id="321"/>
          </p14:sldIdLst>
        </p14:section>
        <p14:section name="03 메일수신" id="{EE177E70-CBFB-44C4-AC34-AA3669348229}">
          <p14:sldIdLst>
            <p14:sldId id="318"/>
            <p14:sldId id="310"/>
            <p14:sldId id="309"/>
            <p14:sldId id="343"/>
            <p14:sldId id="404"/>
          </p14:sldIdLst>
        </p14:section>
        <p14:section name="04 메일발신" id="{F3F104AF-011A-4E9F-8C88-1AB48E3A2182}">
          <p14:sldIdLst>
            <p14:sldId id="301"/>
            <p14:sldId id="303"/>
            <p14:sldId id="304"/>
            <p14:sldId id="305"/>
            <p14:sldId id="306"/>
            <p14:sldId id="307"/>
            <p14:sldId id="302"/>
            <p14:sldId id="349"/>
          </p14:sldIdLst>
        </p14:section>
        <p14:section name="05 메일관리" id="{C1265EB0-334C-4D2B-953F-8504EC24098B}">
          <p14:sldIdLst>
            <p14:sldId id="294"/>
            <p14:sldId id="296"/>
            <p14:sldId id="295"/>
            <p14:sldId id="297"/>
            <p14:sldId id="298"/>
            <p14:sldId id="299"/>
            <p14:sldId id="405"/>
          </p14:sldIdLst>
        </p14:section>
        <p14:section name="06 첨부파일" id="{98618EF2-5C4B-487C-9C45-E66FA61A1331}">
          <p14:sldIdLst>
            <p14:sldId id="311"/>
            <p14:sldId id="312"/>
            <p14:sldId id="406"/>
          </p14:sldIdLst>
        </p14:section>
        <p14:section name="07 메일보안" id="{FC2E611D-321A-4BAF-AA0B-02ED5BAB3D08}">
          <p14:sldIdLst>
            <p14:sldId id="316"/>
            <p14:sldId id="313"/>
            <p14:sldId id="314"/>
            <p14:sldId id="407"/>
          </p14:sldIdLst>
        </p14:section>
        <p14:section name="08 주소록" id="{97760F88-ED93-41A3-90CF-C64C6299712E}">
          <p14:sldIdLst>
            <p14:sldId id="400"/>
            <p14:sldId id="322"/>
            <p14:sldId id="325"/>
            <p14:sldId id="323"/>
            <p14:sldId id="32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7" userDrawn="1">
          <p15:clr>
            <a:srgbClr val="A4A3A4"/>
          </p15:clr>
        </p15:guide>
        <p15:guide id="3" pos="533" userDrawn="1">
          <p15:clr>
            <a:srgbClr val="A4A3A4"/>
          </p15:clr>
        </p15:guide>
        <p15:guide id="4" pos="6202" userDrawn="1">
          <p15:clr>
            <a:srgbClr val="A4A3A4"/>
          </p15:clr>
        </p15:guide>
        <p15:guide id="5" orient="horz" pos="1451" userDrawn="1">
          <p15:clr>
            <a:srgbClr val="A4A3A4"/>
          </p15:clr>
        </p15:guide>
        <p15:guide id="6" orient="horz" pos="4309" userDrawn="1">
          <p15:clr>
            <a:srgbClr val="A4A3A4"/>
          </p15:clr>
        </p15:guide>
        <p15:guide id="7" pos="3027" userDrawn="1">
          <p15:clr>
            <a:srgbClr val="A4A3A4"/>
          </p15:clr>
        </p15:guide>
        <p15:guide id="8" pos="3708" userDrawn="1">
          <p15:clr>
            <a:srgbClr val="A4A3A4"/>
          </p15:clr>
        </p15:guide>
        <p15:guide id="9" pos="918" userDrawn="1">
          <p15:clr>
            <a:srgbClr val="A4A3A4"/>
          </p15:clr>
        </p15:guide>
        <p15:guide id="10" pos="5817" userDrawn="1">
          <p15:clr>
            <a:srgbClr val="A4A3A4"/>
          </p15:clr>
        </p15:guide>
        <p15:guide id="11" orient="horz" pos="4150" userDrawn="1">
          <p15:clr>
            <a:srgbClr val="A4A3A4"/>
          </p15:clr>
        </p15:guide>
        <p15:guide id="12" orient="horz" pos="13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7D17"/>
    <a:srgbClr val="7F7F7F"/>
    <a:srgbClr val="FF6934"/>
    <a:srgbClr val="A6A6A6"/>
    <a:srgbClr val="FFA484"/>
    <a:srgbClr val="F58220"/>
    <a:srgbClr val="009CD7"/>
    <a:srgbClr val="CACACA"/>
    <a:srgbClr val="C9C9C9"/>
    <a:srgbClr val="FF4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87" autoAdjust="0"/>
    <p:restoredTop sz="86430" autoAdjust="0"/>
  </p:normalViewPr>
  <p:slideViewPr>
    <p:cSldViewPr snapToGrid="0">
      <p:cViewPr varScale="1">
        <p:scale>
          <a:sx n="69" d="100"/>
          <a:sy n="69" d="100"/>
        </p:scale>
        <p:origin x="60" y="1116"/>
      </p:cViewPr>
      <p:guideLst>
        <p:guide orient="horz" pos="2381"/>
        <p:guide pos="3367"/>
        <p:guide pos="533"/>
        <p:guide pos="6202"/>
        <p:guide orient="horz" pos="1451"/>
        <p:guide orient="horz" pos="4309"/>
        <p:guide pos="3027"/>
        <p:guide pos="3708"/>
        <p:guide pos="918"/>
        <p:guide pos="5817"/>
        <p:guide orient="horz" pos="4150"/>
        <p:guide orient="horz" pos="1360"/>
      </p:guideLst>
    </p:cSldViewPr>
  </p:slideViewPr>
  <p:outlineViewPr>
    <p:cViewPr>
      <p:scale>
        <a:sx n="33" d="100"/>
        <a:sy n="33" d="100"/>
      </p:scale>
      <p:origin x="0" y="-432"/>
    </p:cViewPr>
  </p:outlineViewPr>
  <p:notesTextViewPr>
    <p:cViewPr>
      <p:scale>
        <a:sx n="75" d="100"/>
        <a:sy n="75" d="100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401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>
            <a:extLst>
              <a:ext uri="{FF2B5EF4-FFF2-40B4-BE49-F238E27FC236}">
                <a16:creationId xmlns:a16="http://schemas.microsoft.com/office/drawing/2014/main" id="{7E46201A-8309-44A1-9E2E-80DD650C617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B81A591-5FE3-4D70-BA36-3468728BF40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704976-80AB-4136-9A8A-C4D4D7206CB9}" type="datetimeFigureOut">
              <a:rPr lang="ko-KR" altLang="en-US" smtClean="0"/>
              <a:t>2019-07-01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D042526-D853-45F4-BCE5-399601A12E5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F150203-029E-41E1-84F5-3C6CCE83B41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5FA09E-93A4-4F5B-A6E4-CCB8F99F67A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40041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14ABB4-089B-42FD-826A-5EC9780457B5}" type="datetimeFigureOut">
              <a:rPr lang="ko-KR" altLang="en-US" smtClean="0"/>
              <a:t>2019-07-01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1425"/>
            <a:ext cx="47371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D9EBA0-9C6C-432F-A229-E4EC70C6373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08565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95507" rtl="0" eaLnBrk="1" latinLnBrk="1" hangingPunct="1">
      <a:defRPr sz="1306" kern="1200">
        <a:solidFill>
          <a:schemeClr val="tx1"/>
        </a:solidFill>
        <a:latin typeface="+mn-lt"/>
        <a:ea typeface="+mn-ea"/>
        <a:cs typeface="+mn-cs"/>
      </a:defRPr>
    </a:lvl1pPr>
    <a:lvl2pPr marL="497754" algn="l" defTabSz="995507" rtl="0" eaLnBrk="1" latinLnBrk="1" hangingPunct="1">
      <a:defRPr sz="1306" kern="1200">
        <a:solidFill>
          <a:schemeClr val="tx1"/>
        </a:solidFill>
        <a:latin typeface="+mn-lt"/>
        <a:ea typeface="+mn-ea"/>
        <a:cs typeface="+mn-cs"/>
      </a:defRPr>
    </a:lvl2pPr>
    <a:lvl3pPr marL="995507" algn="l" defTabSz="995507" rtl="0" eaLnBrk="1" latinLnBrk="1" hangingPunct="1">
      <a:defRPr sz="1306" kern="1200">
        <a:solidFill>
          <a:schemeClr val="tx1"/>
        </a:solidFill>
        <a:latin typeface="+mn-lt"/>
        <a:ea typeface="+mn-ea"/>
        <a:cs typeface="+mn-cs"/>
      </a:defRPr>
    </a:lvl3pPr>
    <a:lvl4pPr marL="1493261" algn="l" defTabSz="995507" rtl="0" eaLnBrk="1" latinLnBrk="1" hangingPunct="1">
      <a:defRPr sz="1306" kern="1200">
        <a:solidFill>
          <a:schemeClr val="tx1"/>
        </a:solidFill>
        <a:latin typeface="+mn-lt"/>
        <a:ea typeface="+mn-ea"/>
        <a:cs typeface="+mn-cs"/>
      </a:defRPr>
    </a:lvl4pPr>
    <a:lvl5pPr marL="1991015" algn="l" defTabSz="995507" rtl="0" eaLnBrk="1" latinLnBrk="1" hangingPunct="1">
      <a:defRPr sz="1306" kern="1200">
        <a:solidFill>
          <a:schemeClr val="tx1"/>
        </a:solidFill>
        <a:latin typeface="+mn-lt"/>
        <a:ea typeface="+mn-ea"/>
        <a:cs typeface="+mn-cs"/>
      </a:defRPr>
    </a:lvl5pPr>
    <a:lvl6pPr marL="2488768" algn="l" defTabSz="995507" rtl="0" eaLnBrk="1" latinLnBrk="1" hangingPunct="1">
      <a:defRPr sz="1306" kern="1200">
        <a:solidFill>
          <a:schemeClr val="tx1"/>
        </a:solidFill>
        <a:latin typeface="+mn-lt"/>
        <a:ea typeface="+mn-ea"/>
        <a:cs typeface="+mn-cs"/>
      </a:defRPr>
    </a:lvl6pPr>
    <a:lvl7pPr marL="2986522" algn="l" defTabSz="995507" rtl="0" eaLnBrk="1" latinLnBrk="1" hangingPunct="1">
      <a:defRPr sz="1306" kern="1200">
        <a:solidFill>
          <a:schemeClr val="tx1"/>
        </a:solidFill>
        <a:latin typeface="+mn-lt"/>
        <a:ea typeface="+mn-ea"/>
        <a:cs typeface="+mn-cs"/>
      </a:defRPr>
    </a:lvl7pPr>
    <a:lvl8pPr marL="3484275" algn="l" defTabSz="995507" rtl="0" eaLnBrk="1" latinLnBrk="1" hangingPunct="1">
      <a:defRPr sz="1306" kern="1200">
        <a:solidFill>
          <a:schemeClr val="tx1"/>
        </a:solidFill>
        <a:latin typeface="+mn-lt"/>
        <a:ea typeface="+mn-ea"/>
        <a:cs typeface="+mn-cs"/>
      </a:defRPr>
    </a:lvl8pPr>
    <a:lvl9pPr marL="3982029" algn="l" defTabSz="995507" rtl="0" eaLnBrk="1" latinLnBrk="1" hangingPunct="1">
      <a:defRPr sz="130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9EBA0-9C6C-432F-A229-E4EC70C63739}" type="slidenum">
              <a:rPr lang="ko-KR" altLang="en-US" smtClean="0"/>
              <a:t>8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86851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D9EBA0-9C6C-432F-A229-E4EC70C63739}" type="slidenum">
              <a:rPr lang="ko-KR" altLang="en-US" smtClean="0"/>
              <a:t>32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6869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2">
            <a:extLst>
              <a:ext uri="{FF2B5EF4-FFF2-40B4-BE49-F238E27FC236}">
                <a16:creationId xmlns:a16="http://schemas.microsoft.com/office/drawing/2014/main" id="{104D1A3A-D15F-43BA-9842-C5D643EC3FD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1614995" y="1003734"/>
            <a:ext cx="1541843" cy="31842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latin typeface="+mn-ea"/>
                <a:ea typeface="+mn-ea"/>
              </a:defRPr>
            </a:lvl1pPr>
          </a:lstStyle>
          <a:p>
            <a:r>
              <a:rPr lang="ko-KR" altLang="en-US" dirty="0"/>
              <a:t>제목</a:t>
            </a:r>
          </a:p>
        </p:txBody>
      </p:sp>
    </p:spTree>
    <p:extLst>
      <p:ext uri="{BB962C8B-B14F-4D97-AF65-F5344CB8AC3E}">
        <p14:creationId xmlns:p14="http://schemas.microsoft.com/office/powerpoint/2010/main" val="2830191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>
            <a:extLst>
              <a:ext uri="{FF2B5EF4-FFF2-40B4-BE49-F238E27FC236}">
                <a16:creationId xmlns:a16="http://schemas.microsoft.com/office/drawing/2014/main" id="{351775E4-8A03-4E76-9A0A-9EADEF157493}"/>
              </a:ext>
            </a:extLst>
          </p:cNvPr>
          <p:cNvCxnSpPr>
            <a:cxnSpLocks/>
          </p:cNvCxnSpPr>
          <p:nvPr userDrawn="1"/>
        </p:nvCxnSpPr>
        <p:spPr>
          <a:xfrm>
            <a:off x="5345354" y="1013791"/>
            <a:ext cx="0" cy="654588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1" name="직선 연결선 40">
            <a:extLst>
              <a:ext uri="{FF2B5EF4-FFF2-40B4-BE49-F238E27FC236}">
                <a16:creationId xmlns:a16="http://schemas.microsoft.com/office/drawing/2014/main" id="{B5264004-F13A-4508-96C4-E43A9B6A5867}"/>
              </a:ext>
            </a:extLst>
          </p:cNvPr>
          <p:cNvCxnSpPr/>
          <p:nvPr userDrawn="1"/>
        </p:nvCxnSpPr>
        <p:spPr>
          <a:xfrm flipH="1">
            <a:off x="0" y="1003734"/>
            <a:ext cx="10692000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>
            <a:extLst>
              <a:ext uri="{FF2B5EF4-FFF2-40B4-BE49-F238E27FC236}">
                <a16:creationId xmlns:a16="http://schemas.microsoft.com/office/drawing/2014/main" id="{F9F68B18-740F-4BBB-B7E8-DBD929B14B16}"/>
              </a:ext>
            </a:extLst>
          </p:cNvPr>
          <p:cNvCxnSpPr/>
          <p:nvPr userDrawn="1"/>
        </p:nvCxnSpPr>
        <p:spPr>
          <a:xfrm>
            <a:off x="846138" y="1776174"/>
            <a:ext cx="504000" cy="0"/>
          </a:xfrm>
          <a:prstGeom prst="line">
            <a:avLst/>
          </a:prstGeom>
          <a:ln w="31750">
            <a:solidFill>
              <a:srgbClr val="FF4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>
            <a:extLst>
              <a:ext uri="{FF2B5EF4-FFF2-40B4-BE49-F238E27FC236}">
                <a16:creationId xmlns:a16="http://schemas.microsoft.com/office/drawing/2014/main" id="{D4469350-5650-44B9-8D4B-F36B6E5A1DD8}"/>
              </a:ext>
            </a:extLst>
          </p:cNvPr>
          <p:cNvCxnSpPr/>
          <p:nvPr userDrawn="1"/>
        </p:nvCxnSpPr>
        <p:spPr>
          <a:xfrm>
            <a:off x="5886450" y="1779489"/>
            <a:ext cx="504000" cy="0"/>
          </a:xfrm>
          <a:prstGeom prst="line">
            <a:avLst/>
          </a:prstGeom>
          <a:ln w="31750">
            <a:solidFill>
              <a:srgbClr val="FF4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3E1A4AE7-2695-4923-9350-658CC7D4BF1A}"/>
              </a:ext>
            </a:extLst>
          </p:cNvPr>
          <p:cNvSpPr txBox="1">
            <a:spLocks/>
          </p:cNvSpPr>
          <p:nvPr userDrawn="1"/>
        </p:nvSpPr>
        <p:spPr>
          <a:xfrm>
            <a:off x="9829802" y="7076662"/>
            <a:ext cx="823911" cy="402483"/>
          </a:xfrm>
          <a:prstGeom prst="rect">
            <a:avLst/>
          </a:prstGeom>
          <a:ln>
            <a:noFill/>
          </a:ln>
        </p:spPr>
        <p:txBody>
          <a:bodyPr vert="horz" lIns="98694" tIns="49347" rIns="98694" bIns="49347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8F7099-8B55-45F7-A33C-2FAECFA5B7B0}" type="slidenum">
              <a:rPr lang="ko-KR" altLang="en-US" sz="1800" b="1" smtClean="0">
                <a:solidFill>
                  <a:schemeClr val="bg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pPr/>
              <a:t>‹#›</a:t>
            </a:fld>
            <a:endParaRPr lang="ko-KR" altLang="en-US" sz="1800" b="1" dirty="0">
              <a:solidFill>
                <a:schemeClr val="bg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aphicFrame>
        <p:nvGraphicFramePr>
          <p:cNvPr id="9" name="표 8">
            <a:extLst>
              <a:ext uri="{FF2B5EF4-FFF2-40B4-BE49-F238E27FC236}">
                <a16:creationId xmlns:a16="http://schemas.microsoft.com/office/drawing/2014/main" id="{A6B044D5-C1DE-405B-BF94-8E24A8BD744D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305103572"/>
              </p:ext>
            </p:extLst>
          </p:nvPr>
        </p:nvGraphicFramePr>
        <p:xfrm>
          <a:off x="423856" y="362494"/>
          <a:ext cx="7365229" cy="387840"/>
        </p:xfrm>
        <a:graphic>
          <a:graphicData uri="http://schemas.openxmlformats.org/drawingml/2006/table">
            <a:tbl>
              <a:tblPr firstRow="1" bandRow="1"/>
              <a:tblGrid>
                <a:gridCol w="590210">
                  <a:extLst>
                    <a:ext uri="{9D8B030D-6E8A-4147-A177-3AD203B41FA5}">
                      <a16:colId xmlns:a16="http://schemas.microsoft.com/office/drawing/2014/main" val="2144760031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2860139303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3072509350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4293145129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347176028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595790785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1841235632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3398598493"/>
                    </a:ext>
                  </a:extLst>
                </a:gridCol>
                <a:gridCol w="511063">
                  <a:extLst>
                    <a:ext uri="{9D8B030D-6E8A-4147-A177-3AD203B41FA5}">
                      <a16:colId xmlns:a16="http://schemas.microsoft.com/office/drawing/2014/main" val="2582775948"/>
                    </a:ext>
                  </a:extLst>
                </a:gridCol>
                <a:gridCol w="498541">
                  <a:extLst>
                    <a:ext uri="{9D8B030D-6E8A-4147-A177-3AD203B41FA5}">
                      <a16:colId xmlns:a16="http://schemas.microsoft.com/office/drawing/2014/main" val="2352445404"/>
                    </a:ext>
                  </a:extLst>
                </a:gridCol>
                <a:gridCol w="515975">
                  <a:extLst>
                    <a:ext uri="{9D8B030D-6E8A-4147-A177-3AD203B41FA5}">
                      <a16:colId xmlns:a16="http://schemas.microsoft.com/office/drawing/2014/main" val="1183863170"/>
                    </a:ext>
                  </a:extLst>
                </a:gridCol>
                <a:gridCol w="694143">
                  <a:extLst>
                    <a:ext uri="{9D8B030D-6E8A-4147-A177-3AD203B41FA5}">
                      <a16:colId xmlns:a16="http://schemas.microsoft.com/office/drawing/2014/main" val="2634944673"/>
                    </a:ext>
                  </a:extLst>
                </a:gridCol>
                <a:gridCol w="423827">
                  <a:extLst>
                    <a:ext uri="{9D8B030D-6E8A-4147-A177-3AD203B41FA5}">
                      <a16:colId xmlns:a16="http://schemas.microsoft.com/office/drawing/2014/main" val="359313693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en-US" altLang="ko-KR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01</a:t>
                      </a:r>
                      <a:endParaRPr lang="ko-KR" altLang="en-US" sz="800" b="0" kern="1200" dirty="0">
                        <a:solidFill>
                          <a:srgbClr val="7F7F7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en-US" altLang="ko-KR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02</a:t>
                      </a:r>
                      <a:endParaRPr lang="ko-KR" altLang="en-US" sz="800" b="0" kern="1200" dirty="0">
                        <a:solidFill>
                          <a:srgbClr val="7F7F7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03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04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05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06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07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1" dirty="0">
                          <a:solidFill>
                            <a:srgbClr val="FF6934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08</a:t>
                      </a:r>
                      <a:endParaRPr lang="ko-KR" altLang="en-US" sz="800" b="1" dirty="0">
                        <a:solidFill>
                          <a:srgbClr val="FF6934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09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13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250192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ko-KR" altLang="en-US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화면구성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ko-KR" altLang="en-US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계정관리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메일수신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메일발신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메일관리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첨부파일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메일보안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1" dirty="0">
                          <a:solidFill>
                            <a:srgbClr val="FF6934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승인메일</a:t>
                      </a:r>
                    </a:p>
                  </a:txBody>
                  <a:tcPr marT="36000" marB="36000" anchor="b">
                    <a:lnL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주소록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게시판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캘린더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웹드라이브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FAQ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40002296"/>
                  </a:ext>
                </a:extLst>
              </a:tr>
            </a:tbl>
          </a:graphicData>
        </a:graphic>
      </p:graphicFrame>
      <p:sp>
        <p:nvSpPr>
          <p:cNvPr id="10" name="제목 개체 틀 2">
            <a:extLst>
              <a:ext uri="{FF2B5EF4-FFF2-40B4-BE49-F238E27FC236}">
                <a16:creationId xmlns:a16="http://schemas.microsoft.com/office/drawing/2014/main" id="{BCC9C8D0-DCA1-466D-862E-3763C2C789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1614995" y="1003734"/>
            <a:ext cx="1541843" cy="31842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latin typeface="+mn-ea"/>
                <a:ea typeface="+mn-ea"/>
              </a:defRPr>
            </a:lvl1pPr>
          </a:lstStyle>
          <a:p>
            <a:r>
              <a:rPr lang="ko-KR" altLang="en-US" dirty="0"/>
              <a:t>제목</a:t>
            </a:r>
          </a:p>
        </p:txBody>
      </p:sp>
    </p:spTree>
    <p:extLst>
      <p:ext uri="{BB962C8B-B14F-4D97-AF65-F5344CB8AC3E}">
        <p14:creationId xmlns:p14="http://schemas.microsoft.com/office/powerpoint/2010/main" val="2860840926"/>
      </p:ext>
    </p:extLst>
  </p:cSld>
  <p:clrMapOvr>
    <a:masterClrMapping/>
  </p:clrMapOvr>
  <p:hf hdr="0" ftr="0" dt="0"/>
  <p:extLst mod="1">
    <p:ext uri="{DCECCB84-F9BA-43D5-87BE-67443E8EF086}">
      <p15:sldGuideLst xmlns:p15="http://schemas.microsoft.com/office/powerpoint/2012/main">
        <p15:guide id="1" orient="horz" pos="2381">
          <p15:clr>
            <a:srgbClr val="FBAE40"/>
          </p15:clr>
        </p15:guide>
        <p15:guide id="2" pos="3934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>
            <a:extLst>
              <a:ext uri="{FF2B5EF4-FFF2-40B4-BE49-F238E27FC236}">
                <a16:creationId xmlns:a16="http://schemas.microsoft.com/office/drawing/2014/main" id="{351775E4-8A03-4E76-9A0A-9EADEF157493}"/>
              </a:ext>
            </a:extLst>
          </p:cNvPr>
          <p:cNvCxnSpPr>
            <a:cxnSpLocks/>
          </p:cNvCxnSpPr>
          <p:nvPr userDrawn="1"/>
        </p:nvCxnSpPr>
        <p:spPr>
          <a:xfrm>
            <a:off x="5345354" y="1013791"/>
            <a:ext cx="0" cy="654588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1" name="직선 연결선 40">
            <a:extLst>
              <a:ext uri="{FF2B5EF4-FFF2-40B4-BE49-F238E27FC236}">
                <a16:creationId xmlns:a16="http://schemas.microsoft.com/office/drawing/2014/main" id="{B5264004-F13A-4508-96C4-E43A9B6A5867}"/>
              </a:ext>
            </a:extLst>
          </p:cNvPr>
          <p:cNvCxnSpPr/>
          <p:nvPr userDrawn="1"/>
        </p:nvCxnSpPr>
        <p:spPr>
          <a:xfrm flipH="1">
            <a:off x="0" y="1003734"/>
            <a:ext cx="10692000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>
            <a:extLst>
              <a:ext uri="{FF2B5EF4-FFF2-40B4-BE49-F238E27FC236}">
                <a16:creationId xmlns:a16="http://schemas.microsoft.com/office/drawing/2014/main" id="{F9F68B18-740F-4BBB-B7E8-DBD929B14B16}"/>
              </a:ext>
            </a:extLst>
          </p:cNvPr>
          <p:cNvCxnSpPr/>
          <p:nvPr userDrawn="1"/>
        </p:nvCxnSpPr>
        <p:spPr>
          <a:xfrm>
            <a:off x="846138" y="1776174"/>
            <a:ext cx="504000" cy="0"/>
          </a:xfrm>
          <a:prstGeom prst="line">
            <a:avLst/>
          </a:prstGeom>
          <a:ln w="31750">
            <a:solidFill>
              <a:srgbClr val="FF4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>
            <a:extLst>
              <a:ext uri="{FF2B5EF4-FFF2-40B4-BE49-F238E27FC236}">
                <a16:creationId xmlns:a16="http://schemas.microsoft.com/office/drawing/2014/main" id="{D4469350-5650-44B9-8D4B-F36B6E5A1DD8}"/>
              </a:ext>
            </a:extLst>
          </p:cNvPr>
          <p:cNvCxnSpPr/>
          <p:nvPr userDrawn="1"/>
        </p:nvCxnSpPr>
        <p:spPr>
          <a:xfrm>
            <a:off x="5886450" y="1779489"/>
            <a:ext cx="504000" cy="0"/>
          </a:xfrm>
          <a:prstGeom prst="line">
            <a:avLst/>
          </a:prstGeom>
          <a:ln w="31750">
            <a:solidFill>
              <a:srgbClr val="FF4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6EA1E316-A63B-4B09-B6F9-FBD52A0241A1}"/>
              </a:ext>
            </a:extLst>
          </p:cNvPr>
          <p:cNvSpPr txBox="1">
            <a:spLocks/>
          </p:cNvSpPr>
          <p:nvPr userDrawn="1"/>
        </p:nvSpPr>
        <p:spPr>
          <a:xfrm>
            <a:off x="9829802" y="7076662"/>
            <a:ext cx="823911" cy="402483"/>
          </a:xfrm>
          <a:prstGeom prst="rect">
            <a:avLst/>
          </a:prstGeom>
          <a:ln>
            <a:noFill/>
          </a:ln>
        </p:spPr>
        <p:txBody>
          <a:bodyPr vert="horz" lIns="98694" tIns="49347" rIns="98694" bIns="49347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8F7099-8B55-45F7-A33C-2FAECFA5B7B0}" type="slidenum">
              <a:rPr lang="ko-KR" altLang="en-US" sz="1800" b="1" smtClean="0">
                <a:solidFill>
                  <a:schemeClr val="bg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pPr/>
              <a:t>‹#›</a:t>
            </a:fld>
            <a:endParaRPr lang="ko-KR" altLang="en-US" sz="1800" b="1" dirty="0">
              <a:solidFill>
                <a:schemeClr val="bg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aphicFrame>
        <p:nvGraphicFramePr>
          <p:cNvPr id="9" name="표 8">
            <a:extLst>
              <a:ext uri="{FF2B5EF4-FFF2-40B4-BE49-F238E27FC236}">
                <a16:creationId xmlns:a16="http://schemas.microsoft.com/office/drawing/2014/main" id="{E18C26E8-4B6F-4F89-A63C-0F162757E67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616652666"/>
              </p:ext>
            </p:extLst>
          </p:nvPr>
        </p:nvGraphicFramePr>
        <p:xfrm>
          <a:off x="423856" y="362494"/>
          <a:ext cx="5158508" cy="387840"/>
        </p:xfrm>
        <a:graphic>
          <a:graphicData uri="http://schemas.openxmlformats.org/drawingml/2006/table">
            <a:tbl>
              <a:tblPr firstRow="1" bandRow="1"/>
              <a:tblGrid>
                <a:gridCol w="590210">
                  <a:extLst>
                    <a:ext uri="{9D8B030D-6E8A-4147-A177-3AD203B41FA5}">
                      <a16:colId xmlns:a16="http://schemas.microsoft.com/office/drawing/2014/main" val="2144760031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2860139303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3072509350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4293145129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347176028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595790785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1841235632"/>
                    </a:ext>
                  </a:extLst>
                </a:gridCol>
                <a:gridCol w="511063">
                  <a:extLst>
                    <a:ext uri="{9D8B030D-6E8A-4147-A177-3AD203B41FA5}">
                      <a16:colId xmlns:a16="http://schemas.microsoft.com/office/drawing/2014/main" val="2582775948"/>
                    </a:ext>
                  </a:extLst>
                </a:gridCol>
                <a:gridCol w="515975">
                  <a:extLst>
                    <a:ext uri="{9D8B030D-6E8A-4147-A177-3AD203B41FA5}">
                      <a16:colId xmlns:a16="http://schemas.microsoft.com/office/drawing/2014/main" val="11838631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en-US" altLang="ko-KR" sz="800" b="0" kern="1200" dirty="0" smtClean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01</a:t>
                      </a:r>
                      <a:endParaRPr lang="ko-KR" altLang="en-US" sz="800" b="0" kern="1200" dirty="0">
                        <a:solidFill>
                          <a:srgbClr val="7F7F7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en-US" altLang="ko-KR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02</a:t>
                      </a:r>
                      <a:endParaRPr lang="ko-KR" altLang="en-US" sz="800" b="0" kern="1200" dirty="0">
                        <a:solidFill>
                          <a:srgbClr val="7F7F7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03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04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05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06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07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1" dirty="0" smtClean="0">
                          <a:solidFill>
                            <a:srgbClr val="FF6934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08</a:t>
                      </a:r>
                      <a:endParaRPr lang="ko-KR" altLang="en-US" sz="800" b="1" dirty="0">
                        <a:solidFill>
                          <a:srgbClr val="FF6934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250192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ko-KR" altLang="en-US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화면구성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ko-KR" altLang="en-US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계정관리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메일수신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메일발신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메일관리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첨부파일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메일보안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1" dirty="0" smtClean="0">
                          <a:solidFill>
                            <a:srgbClr val="FF6934"/>
                          </a:solidFill>
                          <a:latin typeface="맑은 고딕" panose="020B0503020000020004" pitchFamily="50" charset="-127"/>
                          <a:ea typeface="+mn-ea"/>
                        </a:rPr>
                        <a:t>주소록</a:t>
                      </a:r>
                      <a:endParaRPr lang="ko-KR" altLang="en-US" sz="800" b="1" dirty="0">
                        <a:solidFill>
                          <a:srgbClr val="FF6934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40002296"/>
                  </a:ext>
                </a:extLst>
              </a:tr>
            </a:tbl>
          </a:graphicData>
        </a:graphic>
      </p:graphicFrame>
      <p:sp>
        <p:nvSpPr>
          <p:cNvPr id="10" name="제목 개체 틀 2">
            <a:extLst>
              <a:ext uri="{FF2B5EF4-FFF2-40B4-BE49-F238E27FC236}">
                <a16:creationId xmlns:a16="http://schemas.microsoft.com/office/drawing/2014/main" id="{017C59B7-4D85-45EE-8DBA-51D1500A82B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1614995" y="1003734"/>
            <a:ext cx="1541843" cy="31842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latin typeface="+mn-ea"/>
                <a:ea typeface="+mn-ea"/>
              </a:defRPr>
            </a:lvl1pPr>
          </a:lstStyle>
          <a:p>
            <a:r>
              <a:rPr lang="ko-KR" altLang="en-US" dirty="0"/>
              <a:t>제목</a:t>
            </a:r>
          </a:p>
        </p:txBody>
      </p:sp>
    </p:spTree>
    <p:extLst>
      <p:ext uri="{BB962C8B-B14F-4D97-AF65-F5344CB8AC3E}">
        <p14:creationId xmlns:p14="http://schemas.microsoft.com/office/powerpoint/2010/main" val="1653583573"/>
      </p:ext>
    </p:extLst>
  </p:cSld>
  <p:clrMapOvr>
    <a:masterClrMapping/>
  </p:clrMapOvr>
  <p:hf hdr="0" ftr="0" dt="0"/>
  <p:extLst mod="1">
    <p:ext uri="{DCECCB84-F9BA-43D5-87BE-67443E8EF086}">
      <p15:sldGuideLst xmlns:p15="http://schemas.microsoft.com/office/powerpoint/2012/main">
        <p15:guide id="1" orient="horz" pos="2381">
          <p15:clr>
            <a:srgbClr val="FBAE40"/>
          </p15:clr>
        </p15:guide>
        <p15:guide id="2" pos="3934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직선 연결선 40">
            <a:extLst>
              <a:ext uri="{FF2B5EF4-FFF2-40B4-BE49-F238E27FC236}">
                <a16:creationId xmlns:a16="http://schemas.microsoft.com/office/drawing/2014/main" id="{B5264004-F13A-4508-96C4-E43A9B6A5867}"/>
              </a:ext>
            </a:extLst>
          </p:cNvPr>
          <p:cNvCxnSpPr/>
          <p:nvPr userDrawn="1"/>
        </p:nvCxnSpPr>
        <p:spPr>
          <a:xfrm flipH="1">
            <a:off x="0" y="1003734"/>
            <a:ext cx="10692000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6D4AE43C-8362-40CB-9994-F5C3CFCE5A61}"/>
              </a:ext>
            </a:extLst>
          </p:cNvPr>
          <p:cNvSpPr txBox="1">
            <a:spLocks/>
          </p:cNvSpPr>
          <p:nvPr userDrawn="1"/>
        </p:nvSpPr>
        <p:spPr>
          <a:xfrm>
            <a:off x="9829802" y="7076662"/>
            <a:ext cx="823911" cy="402483"/>
          </a:xfrm>
          <a:prstGeom prst="rect">
            <a:avLst/>
          </a:prstGeom>
          <a:ln>
            <a:noFill/>
          </a:ln>
        </p:spPr>
        <p:txBody>
          <a:bodyPr vert="horz" lIns="98694" tIns="49347" rIns="98694" bIns="49347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8F7099-8B55-45F7-A33C-2FAECFA5B7B0}" type="slidenum">
              <a:rPr lang="ko-KR" altLang="en-US" sz="1800" b="1" smtClean="0">
                <a:solidFill>
                  <a:schemeClr val="bg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pPr/>
              <a:t>‹#›</a:t>
            </a:fld>
            <a:endParaRPr lang="ko-KR" altLang="en-US" sz="1800" b="1" dirty="0">
              <a:solidFill>
                <a:schemeClr val="bg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id="{0F2D1A51-7C75-46F2-89E5-59C99EA94ABB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88529714"/>
              </p:ext>
            </p:extLst>
          </p:nvPr>
        </p:nvGraphicFramePr>
        <p:xfrm>
          <a:off x="423856" y="362494"/>
          <a:ext cx="7365229" cy="387840"/>
        </p:xfrm>
        <a:graphic>
          <a:graphicData uri="http://schemas.openxmlformats.org/drawingml/2006/table">
            <a:tbl>
              <a:tblPr firstRow="1" bandRow="1"/>
              <a:tblGrid>
                <a:gridCol w="590210">
                  <a:extLst>
                    <a:ext uri="{9D8B030D-6E8A-4147-A177-3AD203B41FA5}">
                      <a16:colId xmlns:a16="http://schemas.microsoft.com/office/drawing/2014/main" val="2144760031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2860139303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3072509350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4293145129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347176028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595790785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1841235632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3398598493"/>
                    </a:ext>
                  </a:extLst>
                </a:gridCol>
                <a:gridCol w="511063">
                  <a:extLst>
                    <a:ext uri="{9D8B030D-6E8A-4147-A177-3AD203B41FA5}">
                      <a16:colId xmlns:a16="http://schemas.microsoft.com/office/drawing/2014/main" val="2582775948"/>
                    </a:ext>
                  </a:extLst>
                </a:gridCol>
                <a:gridCol w="498541">
                  <a:extLst>
                    <a:ext uri="{9D8B030D-6E8A-4147-A177-3AD203B41FA5}">
                      <a16:colId xmlns:a16="http://schemas.microsoft.com/office/drawing/2014/main" val="2352445404"/>
                    </a:ext>
                  </a:extLst>
                </a:gridCol>
                <a:gridCol w="515975">
                  <a:extLst>
                    <a:ext uri="{9D8B030D-6E8A-4147-A177-3AD203B41FA5}">
                      <a16:colId xmlns:a16="http://schemas.microsoft.com/office/drawing/2014/main" val="1183863170"/>
                    </a:ext>
                  </a:extLst>
                </a:gridCol>
                <a:gridCol w="694143">
                  <a:extLst>
                    <a:ext uri="{9D8B030D-6E8A-4147-A177-3AD203B41FA5}">
                      <a16:colId xmlns:a16="http://schemas.microsoft.com/office/drawing/2014/main" val="2634944673"/>
                    </a:ext>
                  </a:extLst>
                </a:gridCol>
                <a:gridCol w="423827">
                  <a:extLst>
                    <a:ext uri="{9D8B030D-6E8A-4147-A177-3AD203B41FA5}">
                      <a16:colId xmlns:a16="http://schemas.microsoft.com/office/drawing/2014/main" val="359313693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en-US" altLang="ko-KR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01</a:t>
                      </a:r>
                      <a:endParaRPr lang="ko-KR" altLang="en-US" sz="800" b="0" kern="1200" dirty="0">
                        <a:solidFill>
                          <a:srgbClr val="7F7F7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en-US" altLang="ko-KR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02</a:t>
                      </a:r>
                      <a:endParaRPr lang="ko-KR" altLang="en-US" sz="800" b="0" kern="1200" dirty="0">
                        <a:solidFill>
                          <a:srgbClr val="7F7F7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03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04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05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06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07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08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09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1" dirty="0">
                          <a:solidFill>
                            <a:srgbClr val="FF6934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endParaRPr lang="ko-KR" altLang="en-US" sz="800" b="1" dirty="0">
                        <a:solidFill>
                          <a:srgbClr val="FF6934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13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250192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ko-KR" altLang="en-US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화면구성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ko-KR" altLang="en-US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계정관리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메일수신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메일발신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메일관리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첨부파일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메일보안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승인메일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주소록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1" dirty="0">
                          <a:solidFill>
                            <a:srgbClr val="FF6934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게시판</a:t>
                      </a:r>
                    </a:p>
                  </a:txBody>
                  <a:tcPr marT="36000" marB="36000" anchor="b">
                    <a:lnL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캘린더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웹드라이브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FAQ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40002296"/>
                  </a:ext>
                </a:extLst>
              </a:tr>
            </a:tbl>
          </a:graphicData>
        </a:graphic>
      </p:graphicFrame>
      <p:sp>
        <p:nvSpPr>
          <p:cNvPr id="8" name="제목 개체 틀 2">
            <a:extLst>
              <a:ext uri="{FF2B5EF4-FFF2-40B4-BE49-F238E27FC236}">
                <a16:creationId xmlns:a16="http://schemas.microsoft.com/office/drawing/2014/main" id="{6295C9CA-1EA6-4EB5-8BB5-35EA8C35AF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1614995" y="1003734"/>
            <a:ext cx="1541843" cy="31842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latin typeface="+mn-ea"/>
                <a:ea typeface="+mn-ea"/>
              </a:defRPr>
            </a:lvl1pPr>
          </a:lstStyle>
          <a:p>
            <a:r>
              <a:rPr lang="ko-KR" altLang="en-US" dirty="0"/>
              <a:t>제목</a:t>
            </a: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7F11930C-3A37-470C-9FAA-18D4AF141319}"/>
              </a:ext>
            </a:extLst>
          </p:cNvPr>
          <p:cNvCxnSpPr>
            <a:cxnSpLocks/>
          </p:cNvCxnSpPr>
          <p:nvPr userDrawn="1"/>
        </p:nvCxnSpPr>
        <p:spPr>
          <a:xfrm>
            <a:off x="5345354" y="1013791"/>
            <a:ext cx="0" cy="654588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4812F258-F8E5-44FD-96A8-1278E95B537B}"/>
              </a:ext>
            </a:extLst>
          </p:cNvPr>
          <p:cNvCxnSpPr/>
          <p:nvPr userDrawn="1"/>
        </p:nvCxnSpPr>
        <p:spPr>
          <a:xfrm>
            <a:off x="846138" y="1776174"/>
            <a:ext cx="504000" cy="0"/>
          </a:xfrm>
          <a:prstGeom prst="line">
            <a:avLst/>
          </a:prstGeom>
          <a:ln w="31750">
            <a:solidFill>
              <a:srgbClr val="FF4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952F4196-8950-4292-9B5D-C0F53AB332BF}"/>
              </a:ext>
            </a:extLst>
          </p:cNvPr>
          <p:cNvCxnSpPr/>
          <p:nvPr userDrawn="1"/>
        </p:nvCxnSpPr>
        <p:spPr>
          <a:xfrm>
            <a:off x="5886450" y="1779489"/>
            <a:ext cx="504000" cy="0"/>
          </a:xfrm>
          <a:prstGeom prst="line">
            <a:avLst/>
          </a:prstGeom>
          <a:ln w="31750">
            <a:solidFill>
              <a:srgbClr val="FF4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1457434"/>
      </p:ext>
    </p:extLst>
  </p:cSld>
  <p:clrMapOvr>
    <a:masterClrMapping/>
  </p:clrMapOvr>
  <p:hf hdr="0" ftr="0" dt="0"/>
  <p:extLst mod="1">
    <p:ext uri="{DCECCB84-F9BA-43D5-87BE-67443E8EF086}">
      <p15:sldGuideLst xmlns:p15="http://schemas.microsoft.com/office/powerpoint/2012/main">
        <p15:guide id="1" orient="horz" pos="2381">
          <p15:clr>
            <a:srgbClr val="FBAE40"/>
          </p15:clr>
        </p15:guide>
        <p15:guide id="2" pos="3367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직선 연결선 40">
            <a:extLst>
              <a:ext uri="{FF2B5EF4-FFF2-40B4-BE49-F238E27FC236}">
                <a16:creationId xmlns:a16="http://schemas.microsoft.com/office/drawing/2014/main" id="{B5264004-F13A-4508-96C4-E43A9B6A5867}"/>
              </a:ext>
            </a:extLst>
          </p:cNvPr>
          <p:cNvCxnSpPr/>
          <p:nvPr userDrawn="1"/>
        </p:nvCxnSpPr>
        <p:spPr>
          <a:xfrm flipH="1">
            <a:off x="0" y="1003734"/>
            <a:ext cx="10692000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8EC8044F-29C9-4DA1-A5A9-79A6D6A8FBDA}"/>
              </a:ext>
            </a:extLst>
          </p:cNvPr>
          <p:cNvSpPr txBox="1">
            <a:spLocks/>
          </p:cNvSpPr>
          <p:nvPr userDrawn="1"/>
        </p:nvSpPr>
        <p:spPr>
          <a:xfrm>
            <a:off x="9829802" y="7076662"/>
            <a:ext cx="823911" cy="402483"/>
          </a:xfrm>
          <a:prstGeom prst="rect">
            <a:avLst/>
          </a:prstGeom>
          <a:ln>
            <a:noFill/>
          </a:ln>
        </p:spPr>
        <p:txBody>
          <a:bodyPr vert="horz" lIns="98694" tIns="49347" rIns="98694" bIns="49347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8F7099-8B55-45F7-A33C-2FAECFA5B7B0}" type="slidenum">
              <a:rPr lang="ko-KR" altLang="en-US" sz="1800" b="1" smtClean="0">
                <a:solidFill>
                  <a:schemeClr val="bg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pPr/>
              <a:t>‹#›</a:t>
            </a:fld>
            <a:endParaRPr lang="ko-KR" altLang="en-US" sz="1800" b="1" dirty="0">
              <a:solidFill>
                <a:schemeClr val="bg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id="{7D02E6E0-1CDE-46BF-A04D-D1B80EA42385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546625448"/>
              </p:ext>
            </p:extLst>
          </p:nvPr>
        </p:nvGraphicFramePr>
        <p:xfrm>
          <a:off x="423856" y="362494"/>
          <a:ext cx="5237655" cy="387840"/>
        </p:xfrm>
        <a:graphic>
          <a:graphicData uri="http://schemas.openxmlformats.org/drawingml/2006/table">
            <a:tbl>
              <a:tblPr firstRow="1" bandRow="1"/>
              <a:tblGrid>
                <a:gridCol w="590210">
                  <a:extLst>
                    <a:ext uri="{9D8B030D-6E8A-4147-A177-3AD203B41FA5}">
                      <a16:colId xmlns:a16="http://schemas.microsoft.com/office/drawing/2014/main" val="2144760031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2860139303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3072509350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4293145129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347176028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595790785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1841235632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3398598493"/>
                    </a:ext>
                  </a:extLst>
                </a:gridCol>
                <a:gridCol w="515975">
                  <a:extLst>
                    <a:ext uri="{9D8B030D-6E8A-4147-A177-3AD203B41FA5}">
                      <a16:colId xmlns:a16="http://schemas.microsoft.com/office/drawing/2014/main" val="11838631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en-US" altLang="ko-KR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01</a:t>
                      </a:r>
                      <a:endParaRPr lang="ko-KR" altLang="en-US" sz="800" b="0" kern="1200" dirty="0">
                        <a:solidFill>
                          <a:srgbClr val="7F7F7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en-US" altLang="ko-KR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02</a:t>
                      </a:r>
                      <a:endParaRPr lang="ko-KR" altLang="en-US" sz="800" b="0" kern="1200" dirty="0">
                        <a:solidFill>
                          <a:srgbClr val="7F7F7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03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04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05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06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07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08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1" dirty="0" smtClean="0">
                          <a:solidFill>
                            <a:srgbClr val="FF6934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09</a:t>
                      </a:r>
                      <a:endParaRPr lang="ko-KR" altLang="en-US" sz="800" b="1" dirty="0">
                        <a:solidFill>
                          <a:srgbClr val="FF6934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250192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ko-KR" altLang="en-US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화면구성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ko-KR" altLang="en-US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계정관리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메일수신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메일발신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메일관리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첨부파일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메일보안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승인메일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1" dirty="0">
                          <a:solidFill>
                            <a:srgbClr val="FF6934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캘린더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40002296"/>
                  </a:ext>
                </a:extLst>
              </a:tr>
            </a:tbl>
          </a:graphicData>
        </a:graphic>
      </p:graphicFrame>
      <p:sp>
        <p:nvSpPr>
          <p:cNvPr id="8" name="제목 개체 틀 2">
            <a:extLst>
              <a:ext uri="{FF2B5EF4-FFF2-40B4-BE49-F238E27FC236}">
                <a16:creationId xmlns:a16="http://schemas.microsoft.com/office/drawing/2014/main" id="{30DB0595-70E4-4EC5-8E3A-9F6A34BA1A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1614995" y="1003734"/>
            <a:ext cx="1541843" cy="31842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latin typeface="+mn-ea"/>
                <a:ea typeface="+mn-ea"/>
              </a:defRPr>
            </a:lvl1pPr>
          </a:lstStyle>
          <a:p>
            <a:r>
              <a:rPr lang="ko-KR" altLang="en-US" dirty="0"/>
              <a:t>제목</a:t>
            </a: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4F92142B-2405-4870-94CC-B36F298ED0BD}"/>
              </a:ext>
            </a:extLst>
          </p:cNvPr>
          <p:cNvCxnSpPr>
            <a:cxnSpLocks/>
          </p:cNvCxnSpPr>
          <p:nvPr userDrawn="1"/>
        </p:nvCxnSpPr>
        <p:spPr>
          <a:xfrm>
            <a:off x="5345354" y="1013791"/>
            <a:ext cx="0" cy="654588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54BD340F-473F-4B4B-9DB9-B9FF2BCC3846}"/>
              </a:ext>
            </a:extLst>
          </p:cNvPr>
          <p:cNvCxnSpPr/>
          <p:nvPr userDrawn="1"/>
        </p:nvCxnSpPr>
        <p:spPr>
          <a:xfrm>
            <a:off x="846138" y="1776174"/>
            <a:ext cx="504000" cy="0"/>
          </a:xfrm>
          <a:prstGeom prst="line">
            <a:avLst/>
          </a:prstGeom>
          <a:ln w="31750">
            <a:solidFill>
              <a:srgbClr val="FF4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C5E768A9-91BB-49EF-BCF8-00692BC77B73}"/>
              </a:ext>
            </a:extLst>
          </p:cNvPr>
          <p:cNvCxnSpPr/>
          <p:nvPr userDrawn="1"/>
        </p:nvCxnSpPr>
        <p:spPr>
          <a:xfrm>
            <a:off x="5886450" y="1779489"/>
            <a:ext cx="504000" cy="0"/>
          </a:xfrm>
          <a:prstGeom prst="line">
            <a:avLst/>
          </a:prstGeom>
          <a:ln w="31750">
            <a:solidFill>
              <a:srgbClr val="FF4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3461892"/>
      </p:ext>
    </p:extLst>
  </p:cSld>
  <p:clrMapOvr>
    <a:masterClrMapping/>
  </p:clrMapOvr>
  <p:hf hdr="0" ftr="0" dt="0"/>
  <p:extLst mod="1">
    <p:ext uri="{DCECCB84-F9BA-43D5-87BE-67443E8EF086}">
      <p15:sldGuideLst xmlns:p15="http://schemas.microsoft.com/office/powerpoint/2012/main">
        <p15:guide id="1" orient="horz" pos="2381">
          <p15:clr>
            <a:srgbClr val="FBAE40"/>
          </p15:clr>
        </p15:guide>
        <p15:guide id="2" pos="3367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직선 연결선 2">
            <a:extLst>
              <a:ext uri="{FF2B5EF4-FFF2-40B4-BE49-F238E27FC236}">
                <a16:creationId xmlns:a16="http://schemas.microsoft.com/office/drawing/2014/main" id="{0EC8205B-A789-4E66-8D89-1CD0A8460984}"/>
              </a:ext>
            </a:extLst>
          </p:cNvPr>
          <p:cNvCxnSpPr/>
          <p:nvPr userDrawn="1"/>
        </p:nvCxnSpPr>
        <p:spPr>
          <a:xfrm flipH="1">
            <a:off x="0" y="1003734"/>
            <a:ext cx="10692000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E710303B-AAE2-43E1-9BBF-278EBC643405}"/>
              </a:ext>
            </a:extLst>
          </p:cNvPr>
          <p:cNvSpPr txBox="1">
            <a:spLocks/>
          </p:cNvSpPr>
          <p:nvPr userDrawn="1"/>
        </p:nvSpPr>
        <p:spPr>
          <a:xfrm>
            <a:off x="9829802" y="7076662"/>
            <a:ext cx="823911" cy="402483"/>
          </a:xfrm>
          <a:prstGeom prst="rect">
            <a:avLst/>
          </a:prstGeom>
          <a:ln>
            <a:noFill/>
          </a:ln>
        </p:spPr>
        <p:txBody>
          <a:bodyPr vert="horz" lIns="98694" tIns="49347" rIns="98694" bIns="49347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8F7099-8B55-45F7-A33C-2FAECFA5B7B0}" type="slidenum">
              <a:rPr lang="ko-KR" altLang="en-US" sz="1800" b="1" smtClean="0">
                <a:solidFill>
                  <a:schemeClr val="bg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pPr/>
              <a:t>‹#›</a:t>
            </a:fld>
            <a:endParaRPr lang="ko-KR" altLang="en-US" sz="1800" b="1" dirty="0">
              <a:solidFill>
                <a:schemeClr val="bg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id="{B8514B6F-19B2-47F9-90BF-B2B4874A8796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01807104"/>
              </p:ext>
            </p:extLst>
          </p:nvPr>
        </p:nvGraphicFramePr>
        <p:xfrm>
          <a:off x="423856" y="362494"/>
          <a:ext cx="7365229" cy="387840"/>
        </p:xfrm>
        <a:graphic>
          <a:graphicData uri="http://schemas.openxmlformats.org/drawingml/2006/table">
            <a:tbl>
              <a:tblPr firstRow="1" bandRow="1"/>
              <a:tblGrid>
                <a:gridCol w="590210">
                  <a:extLst>
                    <a:ext uri="{9D8B030D-6E8A-4147-A177-3AD203B41FA5}">
                      <a16:colId xmlns:a16="http://schemas.microsoft.com/office/drawing/2014/main" val="2144760031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2860139303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3072509350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4293145129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347176028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595790785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1841235632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3398598493"/>
                    </a:ext>
                  </a:extLst>
                </a:gridCol>
                <a:gridCol w="511063">
                  <a:extLst>
                    <a:ext uri="{9D8B030D-6E8A-4147-A177-3AD203B41FA5}">
                      <a16:colId xmlns:a16="http://schemas.microsoft.com/office/drawing/2014/main" val="2582775948"/>
                    </a:ext>
                  </a:extLst>
                </a:gridCol>
                <a:gridCol w="498541">
                  <a:extLst>
                    <a:ext uri="{9D8B030D-6E8A-4147-A177-3AD203B41FA5}">
                      <a16:colId xmlns:a16="http://schemas.microsoft.com/office/drawing/2014/main" val="2352445404"/>
                    </a:ext>
                  </a:extLst>
                </a:gridCol>
                <a:gridCol w="515975">
                  <a:extLst>
                    <a:ext uri="{9D8B030D-6E8A-4147-A177-3AD203B41FA5}">
                      <a16:colId xmlns:a16="http://schemas.microsoft.com/office/drawing/2014/main" val="1183863170"/>
                    </a:ext>
                  </a:extLst>
                </a:gridCol>
                <a:gridCol w="694143">
                  <a:extLst>
                    <a:ext uri="{9D8B030D-6E8A-4147-A177-3AD203B41FA5}">
                      <a16:colId xmlns:a16="http://schemas.microsoft.com/office/drawing/2014/main" val="2634944673"/>
                    </a:ext>
                  </a:extLst>
                </a:gridCol>
                <a:gridCol w="423827">
                  <a:extLst>
                    <a:ext uri="{9D8B030D-6E8A-4147-A177-3AD203B41FA5}">
                      <a16:colId xmlns:a16="http://schemas.microsoft.com/office/drawing/2014/main" val="359313693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en-US" altLang="ko-KR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01</a:t>
                      </a:r>
                      <a:endParaRPr lang="ko-KR" altLang="en-US" sz="800" b="0" kern="1200" dirty="0">
                        <a:solidFill>
                          <a:srgbClr val="7F7F7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en-US" altLang="ko-KR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02</a:t>
                      </a:r>
                      <a:endParaRPr lang="ko-KR" altLang="en-US" sz="800" b="0" kern="1200" dirty="0">
                        <a:solidFill>
                          <a:srgbClr val="7F7F7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03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04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05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06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07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08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09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1" dirty="0">
                          <a:solidFill>
                            <a:srgbClr val="FF6934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</a:t>
                      </a:r>
                      <a:endParaRPr lang="ko-KR" altLang="en-US" sz="800" b="1" dirty="0">
                        <a:solidFill>
                          <a:srgbClr val="FF6934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13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250192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ko-KR" altLang="en-US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화면구성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ko-KR" altLang="en-US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계정관리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메일수신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메일발신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메일관리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첨부파일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메일보안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승인메일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주소록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게시판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캘린더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1" dirty="0">
                          <a:solidFill>
                            <a:srgbClr val="FF6934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웹드라이브</a:t>
                      </a:r>
                    </a:p>
                  </a:txBody>
                  <a:tcPr marT="36000" marB="36000" anchor="b">
                    <a:lnL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FAQ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40002296"/>
                  </a:ext>
                </a:extLst>
              </a:tr>
            </a:tbl>
          </a:graphicData>
        </a:graphic>
      </p:graphicFrame>
      <p:sp>
        <p:nvSpPr>
          <p:cNvPr id="8" name="제목 개체 틀 2">
            <a:extLst>
              <a:ext uri="{FF2B5EF4-FFF2-40B4-BE49-F238E27FC236}">
                <a16:creationId xmlns:a16="http://schemas.microsoft.com/office/drawing/2014/main" id="{78758B2C-128E-4F4A-9807-B68C162C2C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1614995" y="1003734"/>
            <a:ext cx="1541843" cy="31842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latin typeface="+mn-ea"/>
                <a:ea typeface="+mn-ea"/>
              </a:defRPr>
            </a:lvl1pPr>
          </a:lstStyle>
          <a:p>
            <a:r>
              <a:rPr lang="ko-KR" altLang="en-US" dirty="0"/>
              <a:t>제목</a:t>
            </a:r>
          </a:p>
        </p:txBody>
      </p: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C98CDAB9-EA56-4FDC-B173-2F449A9A8B36}"/>
              </a:ext>
            </a:extLst>
          </p:cNvPr>
          <p:cNvCxnSpPr>
            <a:cxnSpLocks/>
          </p:cNvCxnSpPr>
          <p:nvPr userDrawn="1"/>
        </p:nvCxnSpPr>
        <p:spPr>
          <a:xfrm>
            <a:off x="5345354" y="1013791"/>
            <a:ext cx="0" cy="654588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833A4942-D07F-423B-9465-C8C53C93F13C}"/>
              </a:ext>
            </a:extLst>
          </p:cNvPr>
          <p:cNvCxnSpPr/>
          <p:nvPr userDrawn="1"/>
        </p:nvCxnSpPr>
        <p:spPr>
          <a:xfrm>
            <a:off x="846138" y="1776174"/>
            <a:ext cx="504000" cy="0"/>
          </a:xfrm>
          <a:prstGeom prst="line">
            <a:avLst/>
          </a:prstGeom>
          <a:ln w="31750">
            <a:solidFill>
              <a:srgbClr val="FF4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36236047-C4EC-4155-9E0E-B86853DDDD3E}"/>
              </a:ext>
            </a:extLst>
          </p:cNvPr>
          <p:cNvCxnSpPr/>
          <p:nvPr userDrawn="1"/>
        </p:nvCxnSpPr>
        <p:spPr>
          <a:xfrm>
            <a:off x="5886450" y="1779489"/>
            <a:ext cx="504000" cy="0"/>
          </a:xfrm>
          <a:prstGeom prst="line">
            <a:avLst/>
          </a:prstGeom>
          <a:ln w="31750">
            <a:solidFill>
              <a:srgbClr val="FF4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12661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직선 연결선 2">
            <a:extLst>
              <a:ext uri="{FF2B5EF4-FFF2-40B4-BE49-F238E27FC236}">
                <a16:creationId xmlns:a16="http://schemas.microsoft.com/office/drawing/2014/main" id="{EF694559-26A5-4DDA-8EC4-14CC50D2C428}"/>
              </a:ext>
            </a:extLst>
          </p:cNvPr>
          <p:cNvCxnSpPr/>
          <p:nvPr userDrawn="1"/>
        </p:nvCxnSpPr>
        <p:spPr>
          <a:xfrm flipH="1">
            <a:off x="0" y="1003734"/>
            <a:ext cx="10692000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직선 연결선 3">
            <a:extLst>
              <a:ext uri="{FF2B5EF4-FFF2-40B4-BE49-F238E27FC236}">
                <a16:creationId xmlns:a16="http://schemas.microsoft.com/office/drawing/2014/main" id="{D16E7D18-33FF-40DD-997B-6463F1B70F2A}"/>
              </a:ext>
            </a:extLst>
          </p:cNvPr>
          <p:cNvCxnSpPr/>
          <p:nvPr userDrawn="1"/>
        </p:nvCxnSpPr>
        <p:spPr>
          <a:xfrm>
            <a:off x="846138" y="1652349"/>
            <a:ext cx="504000" cy="0"/>
          </a:xfrm>
          <a:prstGeom prst="line">
            <a:avLst/>
          </a:prstGeom>
          <a:ln w="31750">
            <a:solidFill>
              <a:srgbClr val="FF4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AC60DD1-5376-4FCB-8AE9-DEA70D500962}"/>
              </a:ext>
            </a:extLst>
          </p:cNvPr>
          <p:cNvSpPr txBox="1">
            <a:spLocks/>
          </p:cNvSpPr>
          <p:nvPr userDrawn="1"/>
        </p:nvSpPr>
        <p:spPr>
          <a:xfrm>
            <a:off x="9829802" y="7076662"/>
            <a:ext cx="823911" cy="402483"/>
          </a:xfrm>
          <a:prstGeom prst="rect">
            <a:avLst/>
          </a:prstGeom>
          <a:ln>
            <a:noFill/>
          </a:ln>
        </p:spPr>
        <p:txBody>
          <a:bodyPr vert="horz" lIns="98694" tIns="49347" rIns="98694" bIns="49347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8F7099-8B55-45F7-A33C-2FAECFA5B7B0}" type="slidenum">
              <a:rPr lang="ko-KR" altLang="en-US" sz="1800" b="1" smtClean="0">
                <a:solidFill>
                  <a:schemeClr val="bg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pPr/>
              <a:t>‹#›</a:t>
            </a:fld>
            <a:endParaRPr lang="ko-KR" altLang="en-US" sz="1800" b="1" dirty="0">
              <a:solidFill>
                <a:schemeClr val="bg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aphicFrame>
        <p:nvGraphicFramePr>
          <p:cNvPr id="7" name="표 6">
            <a:extLst>
              <a:ext uri="{FF2B5EF4-FFF2-40B4-BE49-F238E27FC236}">
                <a16:creationId xmlns:a16="http://schemas.microsoft.com/office/drawing/2014/main" id="{14799FF8-2AFD-4E77-A5A3-7A6C303AB800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45699665"/>
              </p:ext>
            </p:extLst>
          </p:nvPr>
        </p:nvGraphicFramePr>
        <p:xfrm>
          <a:off x="423856" y="362494"/>
          <a:ext cx="7365229" cy="387840"/>
        </p:xfrm>
        <a:graphic>
          <a:graphicData uri="http://schemas.openxmlformats.org/drawingml/2006/table">
            <a:tbl>
              <a:tblPr firstRow="1" bandRow="1"/>
              <a:tblGrid>
                <a:gridCol w="590210">
                  <a:extLst>
                    <a:ext uri="{9D8B030D-6E8A-4147-A177-3AD203B41FA5}">
                      <a16:colId xmlns:a16="http://schemas.microsoft.com/office/drawing/2014/main" val="2144760031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2860139303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3072509350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4293145129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347176028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595790785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1841235632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3398598493"/>
                    </a:ext>
                  </a:extLst>
                </a:gridCol>
                <a:gridCol w="511063">
                  <a:extLst>
                    <a:ext uri="{9D8B030D-6E8A-4147-A177-3AD203B41FA5}">
                      <a16:colId xmlns:a16="http://schemas.microsoft.com/office/drawing/2014/main" val="2582775948"/>
                    </a:ext>
                  </a:extLst>
                </a:gridCol>
                <a:gridCol w="498541">
                  <a:extLst>
                    <a:ext uri="{9D8B030D-6E8A-4147-A177-3AD203B41FA5}">
                      <a16:colId xmlns:a16="http://schemas.microsoft.com/office/drawing/2014/main" val="2352445404"/>
                    </a:ext>
                  </a:extLst>
                </a:gridCol>
                <a:gridCol w="515975">
                  <a:extLst>
                    <a:ext uri="{9D8B030D-6E8A-4147-A177-3AD203B41FA5}">
                      <a16:colId xmlns:a16="http://schemas.microsoft.com/office/drawing/2014/main" val="1183863170"/>
                    </a:ext>
                  </a:extLst>
                </a:gridCol>
                <a:gridCol w="694143">
                  <a:extLst>
                    <a:ext uri="{9D8B030D-6E8A-4147-A177-3AD203B41FA5}">
                      <a16:colId xmlns:a16="http://schemas.microsoft.com/office/drawing/2014/main" val="2634944673"/>
                    </a:ext>
                  </a:extLst>
                </a:gridCol>
                <a:gridCol w="423827">
                  <a:extLst>
                    <a:ext uri="{9D8B030D-6E8A-4147-A177-3AD203B41FA5}">
                      <a16:colId xmlns:a16="http://schemas.microsoft.com/office/drawing/2014/main" val="359313693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en-US" altLang="ko-KR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01</a:t>
                      </a:r>
                      <a:endParaRPr lang="ko-KR" altLang="en-US" sz="800" b="0" kern="1200" dirty="0">
                        <a:solidFill>
                          <a:srgbClr val="7F7F7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en-US" altLang="ko-KR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02</a:t>
                      </a:r>
                      <a:endParaRPr lang="ko-KR" altLang="en-US" sz="800" b="0" kern="1200" dirty="0">
                        <a:solidFill>
                          <a:srgbClr val="7F7F7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36000" marB="3600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03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04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05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06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07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08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09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12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1" dirty="0">
                          <a:solidFill>
                            <a:srgbClr val="FF6934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14</a:t>
                      </a:r>
                      <a:endParaRPr lang="ko-KR" altLang="en-US" sz="800" b="1" dirty="0">
                        <a:solidFill>
                          <a:srgbClr val="FF6934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250192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ko-KR" altLang="en-US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화면구성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ko-KR" altLang="en-US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계정관리</a:t>
                      </a:r>
                    </a:p>
                  </a:txBody>
                  <a:tcPr marT="36000" marB="36000" anchor="b">
                    <a:lnL w="1270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메일수신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메일발신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메일관리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첨부파일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메일보안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승인메일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주소록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게시판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캘린더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웹드라이브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1" dirty="0">
                          <a:solidFill>
                            <a:srgbClr val="FF6934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FAQ</a:t>
                      </a:r>
                      <a:endParaRPr lang="ko-KR" altLang="en-US" sz="800" b="1" dirty="0">
                        <a:solidFill>
                          <a:srgbClr val="FF6934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40002296"/>
                  </a:ext>
                </a:extLst>
              </a:tr>
            </a:tbl>
          </a:graphicData>
        </a:graphic>
      </p:graphicFrame>
      <p:sp>
        <p:nvSpPr>
          <p:cNvPr id="8" name="제목 개체 틀 2">
            <a:extLst>
              <a:ext uri="{FF2B5EF4-FFF2-40B4-BE49-F238E27FC236}">
                <a16:creationId xmlns:a16="http://schemas.microsoft.com/office/drawing/2014/main" id="{C05676F4-CD9E-4056-A95D-EDCDE377EAD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1614995" y="1003734"/>
            <a:ext cx="1541843" cy="31842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latin typeface="+mn-ea"/>
                <a:ea typeface="+mn-ea"/>
              </a:defRPr>
            </a:lvl1pPr>
          </a:lstStyle>
          <a:p>
            <a:r>
              <a:rPr lang="ko-KR" altLang="en-US" dirty="0"/>
              <a:t>제목</a:t>
            </a:r>
          </a:p>
        </p:txBody>
      </p:sp>
    </p:spTree>
    <p:extLst>
      <p:ext uri="{BB962C8B-B14F-4D97-AF65-F5344CB8AC3E}">
        <p14:creationId xmlns:p14="http://schemas.microsoft.com/office/powerpoint/2010/main" val="3950214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가이드라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직선 연결선 40">
            <a:extLst>
              <a:ext uri="{FF2B5EF4-FFF2-40B4-BE49-F238E27FC236}">
                <a16:creationId xmlns:a16="http://schemas.microsoft.com/office/drawing/2014/main" id="{B5264004-F13A-4508-96C4-E43A9B6A5867}"/>
              </a:ext>
            </a:extLst>
          </p:cNvPr>
          <p:cNvCxnSpPr/>
          <p:nvPr userDrawn="1"/>
        </p:nvCxnSpPr>
        <p:spPr>
          <a:xfrm flipH="1">
            <a:off x="0" y="1003734"/>
            <a:ext cx="10692000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>
            <a:extLst>
              <a:ext uri="{FF2B5EF4-FFF2-40B4-BE49-F238E27FC236}">
                <a16:creationId xmlns:a16="http://schemas.microsoft.com/office/drawing/2014/main" id="{0C980DED-DB16-4991-AF70-DDAB16A11C4C}"/>
              </a:ext>
            </a:extLst>
          </p:cNvPr>
          <p:cNvCxnSpPr/>
          <p:nvPr userDrawn="1"/>
        </p:nvCxnSpPr>
        <p:spPr>
          <a:xfrm>
            <a:off x="846138" y="1652349"/>
            <a:ext cx="504000" cy="0"/>
          </a:xfrm>
          <a:prstGeom prst="line">
            <a:avLst/>
          </a:prstGeom>
          <a:ln w="31750">
            <a:solidFill>
              <a:srgbClr val="FF4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3" name="표 42">
            <a:extLst>
              <a:ext uri="{FF2B5EF4-FFF2-40B4-BE49-F238E27FC236}">
                <a16:creationId xmlns:a16="http://schemas.microsoft.com/office/drawing/2014/main" id="{8C716B83-C50F-4613-9C54-85AA9A5A730F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29613583"/>
              </p:ext>
            </p:extLst>
          </p:nvPr>
        </p:nvGraphicFramePr>
        <p:xfrm>
          <a:off x="383791" y="165092"/>
          <a:ext cx="7846553" cy="387840"/>
        </p:xfrm>
        <a:graphic>
          <a:graphicData uri="http://schemas.openxmlformats.org/drawingml/2006/table">
            <a:tbl>
              <a:tblPr firstRow="1" bandRow="1"/>
              <a:tblGrid>
                <a:gridCol w="657546">
                  <a:extLst>
                    <a:ext uri="{9D8B030D-6E8A-4147-A177-3AD203B41FA5}">
                      <a16:colId xmlns:a16="http://schemas.microsoft.com/office/drawing/2014/main" val="2144760031"/>
                    </a:ext>
                  </a:extLst>
                </a:gridCol>
                <a:gridCol w="663503">
                  <a:extLst>
                    <a:ext uri="{9D8B030D-6E8A-4147-A177-3AD203B41FA5}">
                      <a16:colId xmlns:a16="http://schemas.microsoft.com/office/drawing/2014/main" val="2860139303"/>
                    </a:ext>
                  </a:extLst>
                </a:gridCol>
                <a:gridCol w="651962">
                  <a:extLst>
                    <a:ext uri="{9D8B030D-6E8A-4147-A177-3AD203B41FA5}">
                      <a16:colId xmlns:a16="http://schemas.microsoft.com/office/drawing/2014/main" val="3072509350"/>
                    </a:ext>
                  </a:extLst>
                </a:gridCol>
                <a:gridCol w="653998">
                  <a:extLst>
                    <a:ext uri="{9D8B030D-6E8A-4147-A177-3AD203B41FA5}">
                      <a16:colId xmlns:a16="http://schemas.microsoft.com/office/drawing/2014/main" val="4293145129"/>
                    </a:ext>
                  </a:extLst>
                </a:gridCol>
                <a:gridCol w="647829">
                  <a:extLst>
                    <a:ext uri="{9D8B030D-6E8A-4147-A177-3AD203B41FA5}">
                      <a16:colId xmlns:a16="http://schemas.microsoft.com/office/drawing/2014/main" val="347176028"/>
                    </a:ext>
                  </a:extLst>
                </a:gridCol>
                <a:gridCol w="653824">
                  <a:extLst>
                    <a:ext uri="{9D8B030D-6E8A-4147-A177-3AD203B41FA5}">
                      <a16:colId xmlns:a16="http://schemas.microsoft.com/office/drawing/2014/main" val="595790785"/>
                    </a:ext>
                  </a:extLst>
                </a:gridCol>
                <a:gridCol w="666337">
                  <a:extLst>
                    <a:ext uri="{9D8B030D-6E8A-4147-A177-3AD203B41FA5}">
                      <a16:colId xmlns:a16="http://schemas.microsoft.com/office/drawing/2014/main" val="1841235632"/>
                    </a:ext>
                  </a:extLst>
                </a:gridCol>
                <a:gridCol w="586131">
                  <a:extLst>
                    <a:ext uri="{9D8B030D-6E8A-4147-A177-3AD203B41FA5}">
                      <a16:colId xmlns:a16="http://schemas.microsoft.com/office/drawing/2014/main" val="1191350241"/>
                    </a:ext>
                  </a:extLst>
                </a:gridCol>
                <a:gridCol w="579961">
                  <a:extLst>
                    <a:ext uri="{9D8B030D-6E8A-4147-A177-3AD203B41FA5}">
                      <a16:colId xmlns:a16="http://schemas.microsoft.com/office/drawing/2014/main" val="1261574878"/>
                    </a:ext>
                  </a:extLst>
                </a:gridCol>
                <a:gridCol w="581232">
                  <a:extLst>
                    <a:ext uri="{9D8B030D-6E8A-4147-A177-3AD203B41FA5}">
                      <a16:colId xmlns:a16="http://schemas.microsoft.com/office/drawing/2014/main" val="3398598493"/>
                    </a:ext>
                  </a:extLst>
                </a:gridCol>
                <a:gridCol w="770061">
                  <a:extLst>
                    <a:ext uri="{9D8B030D-6E8A-4147-A177-3AD203B41FA5}">
                      <a16:colId xmlns:a16="http://schemas.microsoft.com/office/drawing/2014/main" val="1287662064"/>
                    </a:ext>
                  </a:extLst>
                </a:gridCol>
                <a:gridCol w="734169">
                  <a:extLst>
                    <a:ext uri="{9D8B030D-6E8A-4147-A177-3AD203B41FA5}">
                      <a16:colId xmlns:a16="http://schemas.microsoft.com/office/drawing/2014/main" val="262938831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01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T="36000" marB="36000" anchor="b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02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T="36000" marB="36000" anchor="b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03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T="36000" marB="36000" anchor="b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04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T="36000" marB="36000" anchor="b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05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T="36000" marB="36000" anchor="b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06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T="36000" marB="36000" anchor="b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07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T="36000" marB="36000" anchor="b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08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T="36000" marB="36000" anchor="b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09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T="36000" marB="36000" anchor="b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10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T="36000" marB="36000" anchor="b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11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T="36000" marB="36000" anchor="b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12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나눔바른고딕" panose="020B0603020101020101" pitchFamily="50" charset="-127"/>
                        <a:ea typeface="나눔바른고딕" panose="020B0603020101020101" pitchFamily="50" charset="-127"/>
                      </a:endParaRPr>
                    </a:p>
                  </a:txBody>
                  <a:tcPr marT="36000" marB="36000" anchor="b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250192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화면구성</a:t>
                      </a:r>
                    </a:p>
                  </a:txBody>
                  <a:tcPr marT="36000" marB="36000" anchor="b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계정관리</a:t>
                      </a:r>
                    </a:p>
                  </a:txBody>
                  <a:tcPr marT="36000" marB="36000" anchor="b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메일수신</a:t>
                      </a:r>
                    </a:p>
                  </a:txBody>
                  <a:tcPr marT="36000" marB="36000" anchor="b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메일발신</a:t>
                      </a:r>
                    </a:p>
                  </a:txBody>
                  <a:tcPr marT="36000" marB="36000" anchor="b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메일관리</a:t>
                      </a:r>
                    </a:p>
                  </a:txBody>
                  <a:tcPr marT="36000" marB="36000" anchor="b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첨부파일</a:t>
                      </a:r>
                    </a:p>
                  </a:txBody>
                  <a:tcPr marT="36000" marB="36000" anchor="b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메일보안</a:t>
                      </a:r>
                    </a:p>
                  </a:txBody>
                  <a:tcPr marT="36000" marB="36000" anchor="b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주소록</a:t>
                      </a:r>
                    </a:p>
                  </a:txBody>
                  <a:tcPr marT="36000" marB="36000" anchor="b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캘린더</a:t>
                      </a:r>
                    </a:p>
                  </a:txBody>
                  <a:tcPr marT="36000" marB="36000" anchor="b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게시판</a:t>
                      </a:r>
                    </a:p>
                  </a:txBody>
                  <a:tcPr marT="36000" marB="36000" anchor="b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웹드라이브</a:t>
                      </a:r>
                    </a:p>
                  </a:txBody>
                  <a:tcPr marT="36000" marB="36000" anchor="b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나눔바른고딕" panose="020B0603020101020101" pitchFamily="50" charset="-127"/>
                          <a:ea typeface="나눔바른고딕" panose="020B0603020101020101" pitchFamily="50" charset="-127"/>
                        </a:rPr>
                        <a:t>모바일웹</a:t>
                      </a:r>
                    </a:p>
                  </a:txBody>
                  <a:tcPr marT="36000" marB="36000" anchor="b">
                    <a:lnL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40002296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 userDrawn="1"/>
        </p:nvSpPr>
        <p:spPr>
          <a:xfrm>
            <a:off x="2790825" y="1152525"/>
            <a:ext cx="321786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ko-KR" altLang="en-US" dirty="0">
                <a:solidFill>
                  <a:schemeClr val="bg1">
                    <a:lumMod val="50000"/>
                  </a:schemeClr>
                </a:solidFill>
              </a:rPr>
              <a:t>네비게이션 인덱스</a:t>
            </a:r>
            <a:endParaRPr lang="en-US" altLang="ko-KR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schemeClr val="bg1">
                    <a:lumMod val="50000"/>
                  </a:schemeClr>
                </a:solidFill>
              </a:rPr>
              <a:t>텍스트</a:t>
            </a:r>
            <a:r>
              <a:rPr lang="en-US" altLang="ko-KR" dirty="0">
                <a:solidFill>
                  <a:schemeClr val="bg1">
                    <a:lumMod val="50000"/>
                  </a:schemeClr>
                </a:solidFill>
              </a:rPr>
              <a:t>:  8pt(gray)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schemeClr val="bg1">
                    <a:lumMod val="50000"/>
                  </a:schemeClr>
                </a:solidFill>
              </a:rPr>
              <a:t>라인</a:t>
            </a:r>
            <a:r>
              <a:rPr lang="en-US" altLang="ko-KR" dirty="0">
                <a:solidFill>
                  <a:schemeClr val="bg1">
                    <a:lumMod val="50000"/>
                  </a:schemeClr>
                </a:solidFill>
              </a:rPr>
              <a:t>: 0.75pt(gray)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schemeClr val="bg1">
                    <a:lumMod val="50000"/>
                  </a:schemeClr>
                </a:solidFill>
              </a:rPr>
              <a:t>선택</a:t>
            </a:r>
            <a:r>
              <a:rPr lang="en-US" altLang="ko-KR" dirty="0">
                <a:solidFill>
                  <a:schemeClr val="bg1">
                    <a:lumMod val="50000"/>
                  </a:schemeClr>
                </a:solidFill>
              </a:rPr>
              <a:t>:</a:t>
            </a:r>
            <a:r>
              <a:rPr lang="en-US" altLang="ko-KR" baseline="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ko-KR" altLang="en-US" baseline="0" dirty="0">
                <a:solidFill>
                  <a:schemeClr val="bg1">
                    <a:lumMod val="50000"/>
                  </a:schemeClr>
                </a:solidFill>
              </a:rPr>
              <a:t>볼드 </a:t>
            </a:r>
            <a:r>
              <a:rPr lang="en-US" altLang="ko-KR" baseline="0" dirty="0">
                <a:solidFill>
                  <a:schemeClr val="bg1">
                    <a:lumMod val="50000"/>
                  </a:schemeClr>
                </a:solidFill>
              </a:rPr>
              <a:t>8pt(</a:t>
            </a:r>
            <a:r>
              <a:rPr lang="en-US" altLang="ko-KR" baseline="0" dirty="0">
                <a:solidFill>
                  <a:srgbClr val="FF4300"/>
                </a:solidFill>
              </a:rPr>
              <a:t>deep-orange</a:t>
            </a:r>
            <a:r>
              <a:rPr lang="en-US" altLang="ko-KR" baseline="0" dirty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baseline="0" dirty="0">
                <a:solidFill>
                  <a:schemeClr val="bg1">
                    <a:lumMod val="50000"/>
                  </a:schemeClr>
                </a:solidFill>
              </a:rPr>
              <a:t>라인</a:t>
            </a:r>
            <a:r>
              <a:rPr lang="en-US" altLang="ko-KR" baseline="0" dirty="0">
                <a:solidFill>
                  <a:schemeClr val="bg1">
                    <a:lumMod val="50000"/>
                  </a:schemeClr>
                </a:solidFill>
              </a:rPr>
              <a:t>: 1pt</a:t>
            </a:r>
            <a:r>
              <a:rPr lang="en-US" altLang="ko-KR" baseline="0" dirty="0">
                <a:solidFill>
                  <a:srgbClr val="FF4300"/>
                </a:solidFill>
              </a:rPr>
              <a:t>(deep-orange)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baseline="0" dirty="0" err="1">
                <a:solidFill>
                  <a:schemeClr val="tx1"/>
                </a:solidFill>
              </a:rPr>
              <a:t>테이블박스</a:t>
            </a:r>
            <a:r>
              <a:rPr lang="en-US" altLang="ko-KR" baseline="0" dirty="0">
                <a:solidFill>
                  <a:schemeClr val="tx1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baseline="0" dirty="0">
                <a:solidFill>
                  <a:schemeClr val="tx1"/>
                </a:solidFill>
              </a:rPr>
              <a:t>위</a:t>
            </a:r>
            <a:r>
              <a:rPr lang="en-US" altLang="ko-KR" baseline="0" dirty="0">
                <a:solidFill>
                  <a:schemeClr val="tx1"/>
                </a:solidFill>
              </a:rPr>
              <a:t>/</a:t>
            </a:r>
            <a:r>
              <a:rPr lang="ko-KR" altLang="en-US" baseline="0" dirty="0">
                <a:solidFill>
                  <a:schemeClr val="tx1"/>
                </a:solidFill>
              </a:rPr>
              <a:t>아래 </a:t>
            </a:r>
            <a:r>
              <a:rPr lang="en-US" altLang="ko-KR" baseline="0" dirty="0">
                <a:solidFill>
                  <a:schemeClr val="tx1"/>
                </a:solidFill>
              </a:rPr>
              <a:t>0.2, 01.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ko-KR" altLang="en-US" dirty="0">
              <a:solidFill>
                <a:srgbClr val="FF4300"/>
              </a:solidFill>
            </a:endParaRPr>
          </a:p>
        </p:txBody>
      </p: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351775E4-8A03-4E76-9A0A-9EADEF157493}"/>
              </a:ext>
            </a:extLst>
          </p:cNvPr>
          <p:cNvCxnSpPr>
            <a:cxnSpLocks/>
          </p:cNvCxnSpPr>
          <p:nvPr userDrawn="1"/>
        </p:nvCxnSpPr>
        <p:spPr>
          <a:xfrm>
            <a:off x="5345354" y="1013791"/>
            <a:ext cx="0" cy="654588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D4469350-5650-44B9-8D4B-F36B6E5A1DD8}"/>
              </a:ext>
            </a:extLst>
          </p:cNvPr>
          <p:cNvCxnSpPr/>
          <p:nvPr userDrawn="1"/>
        </p:nvCxnSpPr>
        <p:spPr>
          <a:xfrm>
            <a:off x="5886450" y="1779489"/>
            <a:ext cx="504000" cy="0"/>
          </a:xfrm>
          <a:prstGeom prst="line">
            <a:avLst/>
          </a:prstGeom>
          <a:ln w="31750">
            <a:solidFill>
              <a:srgbClr val="FF4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E53869B8-6779-4017-86F0-4C31976E7B5D}"/>
              </a:ext>
            </a:extLst>
          </p:cNvPr>
          <p:cNvSpPr txBox="1"/>
          <p:nvPr userDrawn="1"/>
        </p:nvSpPr>
        <p:spPr>
          <a:xfrm>
            <a:off x="2821434" y="3687907"/>
            <a:ext cx="6099747" cy="147732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ko-KR" altLang="en-US" dirty="0">
                <a:solidFill>
                  <a:schemeClr val="bg1">
                    <a:lumMod val="50000"/>
                  </a:schemeClr>
                </a:solidFill>
              </a:rPr>
              <a:t>업체별 변경</a:t>
            </a:r>
            <a:endParaRPr lang="en-US" altLang="ko-KR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schemeClr val="bg1">
                    <a:lumMod val="50000"/>
                  </a:schemeClr>
                </a:solidFill>
              </a:rPr>
              <a:t>우측 상단 로고 변경</a:t>
            </a:r>
            <a:endParaRPr lang="en-US" altLang="ko-KR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 err="1">
                <a:solidFill>
                  <a:schemeClr val="bg1">
                    <a:lumMod val="50000"/>
                  </a:schemeClr>
                </a:solidFill>
              </a:rPr>
              <a:t>네비</a:t>
            </a:r>
            <a:r>
              <a:rPr lang="ko-KR" altLang="en-US" dirty="0">
                <a:solidFill>
                  <a:schemeClr val="bg1">
                    <a:lumMod val="50000"/>
                  </a:schemeClr>
                </a:solidFill>
              </a:rPr>
              <a:t> 인덱스 변경</a:t>
            </a:r>
            <a:endParaRPr lang="en-US" altLang="ko-KR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schemeClr val="bg1">
                    <a:lumMod val="50000"/>
                  </a:schemeClr>
                </a:solidFill>
              </a:rPr>
              <a:t>기본화면에서 </a:t>
            </a:r>
            <a:r>
              <a:rPr lang="ko-KR" altLang="en-US" dirty="0" err="1">
                <a:solidFill>
                  <a:schemeClr val="bg1">
                    <a:lumMod val="50000"/>
                  </a:schemeClr>
                </a:solidFill>
              </a:rPr>
              <a:t>첫페이지에</a:t>
            </a:r>
            <a:r>
              <a:rPr lang="ko-KR" altLang="en-US" dirty="0">
                <a:solidFill>
                  <a:schemeClr val="bg1">
                    <a:lumMod val="50000"/>
                  </a:schemeClr>
                </a:solidFill>
              </a:rPr>
              <a:t> 로고화면 들어간 걸로 샷 변경</a:t>
            </a:r>
            <a:endParaRPr lang="en-US" altLang="ko-KR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ko-KR" altLang="en-US" dirty="0">
                <a:solidFill>
                  <a:srgbClr val="FF4300"/>
                </a:solidFill>
              </a:rPr>
              <a:t>기타 업체별 특징적인 내용 추가</a:t>
            </a:r>
            <a:r>
              <a:rPr lang="en-US" altLang="ko-KR" dirty="0">
                <a:solidFill>
                  <a:srgbClr val="FF4300"/>
                </a:solidFill>
              </a:rPr>
              <a:t>(</a:t>
            </a:r>
            <a:r>
              <a:rPr lang="ko-KR" altLang="en-US" dirty="0">
                <a:solidFill>
                  <a:srgbClr val="FF4300"/>
                </a:solidFill>
              </a:rPr>
              <a:t>제목을 붉게</a:t>
            </a:r>
            <a:r>
              <a:rPr lang="en-US" altLang="ko-KR" dirty="0">
                <a:solidFill>
                  <a:srgbClr val="FF4300"/>
                </a:solidFill>
              </a:rPr>
              <a:t>)</a:t>
            </a:r>
            <a:endParaRPr lang="ko-KR" altLang="en-US" dirty="0">
              <a:solidFill>
                <a:srgbClr val="FF4300"/>
              </a:solidFill>
            </a:endParaRPr>
          </a:p>
        </p:txBody>
      </p:sp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D0B1C49F-D02A-48D8-A69C-A079EB52C00D}"/>
              </a:ext>
            </a:extLst>
          </p:cNvPr>
          <p:cNvSpPr txBox="1">
            <a:spLocks/>
          </p:cNvSpPr>
          <p:nvPr userDrawn="1"/>
        </p:nvSpPr>
        <p:spPr>
          <a:xfrm>
            <a:off x="9829802" y="7076662"/>
            <a:ext cx="823911" cy="402483"/>
          </a:xfrm>
          <a:prstGeom prst="rect">
            <a:avLst/>
          </a:prstGeom>
          <a:ln>
            <a:noFill/>
          </a:ln>
        </p:spPr>
        <p:txBody>
          <a:bodyPr vert="horz" lIns="98694" tIns="49347" rIns="98694" bIns="49347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8F7099-8B55-45F7-A33C-2FAECFA5B7B0}" type="slidenum">
              <a:rPr lang="ko-KR" altLang="en-US" sz="1800" b="1" smtClean="0">
                <a:solidFill>
                  <a:schemeClr val="bg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pPr/>
              <a:t>‹#›</a:t>
            </a:fld>
            <a:endParaRPr lang="ko-KR" altLang="en-US" sz="1800" b="1" dirty="0">
              <a:solidFill>
                <a:schemeClr val="bg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aphicFrame>
        <p:nvGraphicFramePr>
          <p:cNvPr id="18" name="표 17">
            <a:extLst>
              <a:ext uri="{FF2B5EF4-FFF2-40B4-BE49-F238E27FC236}">
                <a16:creationId xmlns:a16="http://schemas.microsoft.com/office/drawing/2014/main" id="{0BA2DCBE-EDC7-473E-8A02-33C7708AC510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47559370"/>
              </p:ext>
            </p:extLst>
          </p:nvPr>
        </p:nvGraphicFramePr>
        <p:xfrm>
          <a:off x="640963" y="5907326"/>
          <a:ext cx="6652008" cy="387840"/>
        </p:xfrm>
        <a:graphic>
          <a:graphicData uri="http://schemas.openxmlformats.org/drawingml/2006/table">
            <a:tbl>
              <a:tblPr firstRow="1" bandRow="1"/>
              <a:tblGrid>
                <a:gridCol w="604728">
                  <a:extLst>
                    <a:ext uri="{9D8B030D-6E8A-4147-A177-3AD203B41FA5}">
                      <a16:colId xmlns:a16="http://schemas.microsoft.com/office/drawing/2014/main" val="2144760031"/>
                    </a:ext>
                  </a:extLst>
                </a:gridCol>
                <a:gridCol w="604728">
                  <a:extLst>
                    <a:ext uri="{9D8B030D-6E8A-4147-A177-3AD203B41FA5}">
                      <a16:colId xmlns:a16="http://schemas.microsoft.com/office/drawing/2014/main" val="2860139303"/>
                    </a:ext>
                  </a:extLst>
                </a:gridCol>
                <a:gridCol w="604728">
                  <a:extLst>
                    <a:ext uri="{9D8B030D-6E8A-4147-A177-3AD203B41FA5}">
                      <a16:colId xmlns:a16="http://schemas.microsoft.com/office/drawing/2014/main" val="3072509350"/>
                    </a:ext>
                  </a:extLst>
                </a:gridCol>
                <a:gridCol w="604728">
                  <a:extLst>
                    <a:ext uri="{9D8B030D-6E8A-4147-A177-3AD203B41FA5}">
                      <a16:colId xmlns:a16="http://schemas.microsoft.com/office/drawing/2014/main" val="4293145129"/>
                    </a:ext>
                  </a:extLst>
                </a:gridCol>
                <a:gridCol w="604728">
                  <a:extLst>
                    <a:ext uri="{9D8B030D-6E8A-4147-A177-3AD203B41FA5}">
                      <a16:colId xmlns:a16="http://schemas.microsoft.com/office/drawing/2014/main" val="347176028"/>
                    </a:ext>
                  </a:extLst>
                </a:gridCol>
                <a:gridCol w="604728">
                  <a:extLst>
                    <a:ext uri="{9D8B030D-6E8A-4147-A177-3AD203B41FA5}">
                      <a16:colId xmlns:a16="http://schemas.microsoft.com/office/drawing/2014/main" val="595790785"/>
                    </a:ext>
                  </a:extLst>
                </a:gridCol>
                <a:gridCol w="604728">
                  <a:extLst>
                    <a:ext uri="{9D8B030D-6E8A-4147-A177-3AD203B41FA5}">
                      <a16:colId xmlns:a16="http://schemas.microsoft.com/office/drawing/2014/main" val="1841235632"/>
                    </a:ext>
                  </a:extLst>
                </a:gridCol>
                <a:gridCol w="506548">
                  <a:extLst>
                    <a:ext uri="{9D8B030D-6E8A-4147-A177-3AD203B41FA5}">
                      <a16:colId xmlns:a16="http://schemas.microsoft.com/office/drawing/2014/main" val="1191350241"/>
                    </a:ext>
                  </a:extLst>
                </a:gridCol>
                <a:gridCol w="702908">
                  <a:extLst>
                    <a:ext uri="{9D8B030D-6E8A-4147-A177-3AD203B41FA5}">
                      <a16:colId xmlns:a16="http://schemas.microsoft.com/office/drawing/2014/main" val="1261574878"/>
                    </a:ext>
                  </a:extLst>
                </a:gridCol>
                <a:gridCol w="604728">
                  <a:extLst>
                    <a:ext uri="{9D8B030D-6E8A-4147-A177-3AD203B41FA5}">
                      <a16:colId xmlns:a16="http://schemas.microsoft.com/office/drawing/2014/main" val="3398598493"/>
                    </a:ext>
                  </a:extLst>
                </a:gridCol>
                <a:gridCol w="604728">
                  <a:extLst>
                    <a:ext uri="{9D8B030D-6E8A-4147-A177-3AD203B41FA5}">
                      <a16:colId xmlns:a16="http://schemas.microsoft.com/office/drawing/2014/main" val="25827759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en-US" altLang="ko-KR" sz="800" b="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01</a:t>
                      </a:r>
                      <a:endParaRPr lang="ko-KR" altLang="en-US" sz="800" b="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02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03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04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05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06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07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08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09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250192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ko-KR" altLang="en-US" sz="800" b="0" kern="120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화면구성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계정관리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메일수신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메일발신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메일관리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첨부파일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메일보안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주소록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웹드라이브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모바일웹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FAQ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40002296"/>
                  </a:ext>
                </a:extLst>
              </a:tr>
            </a:tbl>
          </a:graphicData>
        </a:graphic>
      </p:graphicFrame>
      <p:graphicFrame>
        <p:nvGraphicFramePr>
          <p:cNvPr id="19" name="표 18">
            <a:extLst>
              <a:ext uri="{FF2B5EF4-FFF2-40B4-BE49-F238E27FC236}">
                <a16:creationId xmlns:a16="http://schemas.microsoft.com/office/drawing/2014/main" id="{4437CDB2-348E-4DAB-9F94-C0BBBBE9B80E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652359192"/>
              </p:ext>
            </p:extLst>
          </p:nvPr>
        </p:nvGraphicFramePr>
        <p:xfrm>
          <a:off x="640963" y="5345832"/>
          <a:ext cx="6652008" cy="387840"/>
        </p:xfrm>
        <a:graphic>
          <a:graphicData uri="http://schemas.openxmlformats.org/drawingml/2006/table">
            <a:tbl>
              <a:tblPr firstRow="1" bandRow="1"/>
              <a:tblGrid>
                <a:gridCol w="604728">
                  <a:extLst>
                    <a:ext uri="{9D8B030D-6E8A-4147-A177-3AD203B41FA5}">
                      <a16:colId xmlns:a16="http://schemas.microsoft.com/office/drawing/2014/main" val="2144760031"/>
                    </a:ext>
                  </a:extLst>
                </a:gridCol>
                <a:gridCol w="604728">
                  <a:extLst>
                    <a:ext uri="{9D8B030D-6E8A-4147-A177-3AD203B41FA5}">
                      <a16:colId xmlns:a16="http://schemas.microsoft.com/office/drawing/2014/main" val="2860139303"/>
                    </a:ext>
                  </a:extLst>
                </a:gridCol>
                <a:gridCol w="604728">
                  <a:extLst>
                    <a:ext uri="{9D8B030D-6E8A-4147-A177-3AD203B41FA5}">
                      <a16:colId xmlns:a16="http://schemas.microsoft.com/office/drawing/2014/main" val="3072509350"/>
                    </a:ext>
                  </a:extLst>
                </a:gridCol>
                <a:gridCol w="604728">
                  <a:extLst>
                    <a:ext uri="{9D8B030D-6E8A-4147-A177-3AD203B41FA5}">
                      <a16:colId xmlns:a16="http://schemas.microsoft.com/office/drawing/2014/main" val="4293145129"/>
                    </a:ext>
                  </a:extLst>
                </a:gridCol>
                <a:gridCol w="604728">
                  <a:extLst>
                    <a:ext uri="{9D8B030D-6E8A-4147-A177-3AD203B41FA5}">
                      <a16:colId xmlns:a16="http://schemas.microsoft.com/office/drawing/2014/main" val="347176028"/>
                    </a:ext>
                  </a:extLst>
                </a:gridCol>
                <a:gridCol w="604728">
                  <a:extLst>
                    <a:ext uri="{9D8B030D-6E8A-4147-A177-3AD203B41FA5}">
                      <a16:colId xmlns:a16="http://schemas.microsoft.com/office/drawing/2014/main" val="595790785"/>
                    </a:ext>
                  </a:extLst>
                </a:gridCol>
                <a:gridCol w="604728">
                  <a:extLst>
                    <a:ext uri="{9D8B030D-6E8A-4147-A177-3AD203B41FA5}">
                      <a16:colId xmlns:a16="http://schemas.microsoft.com/office/drawing/2014/main" val="1841235632"/>
                    </a:ext>
                  </a:extLst>
                </a:gridCol>
                <a:gridCol w="506548">
                  <a:extLst>
                    <a:ext uri="{9D8B030D-6E8A-4147-A177-3AD203B41FA5}">
                      <a16:colId xmlns:a16="http://schemas.microsoft.com/office/drawing/2014/main" val="1191350241"/>
                    </a:ext>
                  </a:extLst>
                </a:gridCol>
                <a:gridCol w="702908">
                  <a:extLst>
                    <a:ext uri="{9D8B030D-6E8A-4147-A177-3AD203B41FA5}">
                      <a16:colId xmlns:a16="http://schemas.microsoft.com/office/drawing/2014/main" val="1261574878"/>
                    </a:ext>
                  </a:extLst>
                </a:gridCol>
                <a:gridCol w="604728">
                  <a:extLst>
                    <a:ext uri="{9D8B030D-6E8A-4147-A177-3AD203B41FA5}">
                      <a16:colId xmlns:a16="http://schemas.microsoft.com/office/drawing/2014/main" val="3398598493"/>
                    </a:ext>
                  </a:extLst>
                </a:gridCol>
                <a:gridCol w="604728">
                  <a:extLst>
                    <a:ext uri="{9D8B030D-6E8A-4147-A177-3AD203B41FA5}">
                      <a16:colId xmlns:a16="http://schemas.microsoft.com/office/drawing/2014/main" val="258277594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en-US" altLang="ko-KR" sz="800" b="1" kern="1200" dirty="0">
                          <a:solidFill>
                            <a:srgbClr val="FF6934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01</a:t>
                      </a:r>
                      <a:endParaRPr lang="ko-KR" altLang="en-US" sz="800" b="1" kern="1200" dirty="0">
                        <a:solidFill>
                          <a:srgbClr val="FF6934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36000" marB="36000" anchor="b">
                    <a:lnL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02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03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04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05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06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07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08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09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11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250192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ko-KR" altLang="en-US" sz="800" b="1" kern="1200" dirty="0">
                          <a:solidFill>
                            <a:srgbClr val="FF6934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화면구성</a:t>
                      </a:r>
                    </a:p>
                  </a:txBody>
                  <a:tcPr marT="36000" marB="36000" anchor="b">
                    <a:lnL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계정관리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메일수신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메일발신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메일관리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첨부파일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메일보안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주소록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웹드라이브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모바일웹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FAQ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400022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5045225"/>
      </p:ext>
    </p:extLst>
  </p:cSld>
  <p:clrMapOvr>
    <a:masterClrMapping/>
  </p:clrMapOvr>
  <p:hf hdr="0" ftr="0" dt="0"/>
  <p:extLst mod="1">
    <p:ext uri="{DCECCB84-F9BA-43D5-87BE-67443E8EF086}">
      <p15:sldGuideLst xmlns:p15="http://schemas.microsoft.com/office/powerpoint/2012/main">
        <p15:guide id="1" orient="horz" pos="2381">
          <p15:clr>
            <a:srgbClr val="FBAE40"/>
          </p15:clr>
        </p15:guide>
        <p15:guide id="2" pos="336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직선 연결선 40">
            <a:extLst>
              <a:ext uri="{FF2B5EF4-FFF2-40B4-BE49-F238E27FC236}">
                <a16:creationId xmlns:a16="http://schemas.microsoft.com/office/drawing/2014/main" id="{B5264004-F13A-4508-96C4-E43A9B6A5867}"/>
              </a:ext>
            </a:extLst>
          </p:cNvPr>
          <p:cNvCxnSpPr/>
          <p:nvPr userDrawn="1"/>
        </p:nvCxnSpPr>
        <p:spPr>
          <a:xfrm flipH="1">
            <a:off x="0" y="1003734"/>
            <a:ext cx="10692000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>
            <a:extLst>
              <a:ext uri="{FF2B5EF4-FFF2-40B4-BE49-F238E27FC236}">
                <a16:creationId xmlns:a16="http://schemas.microsoft.com/office/drawing/2014/main" id="{3411E40E-4A60-43F7-832F-F32D4B7660C1}"/>
              </a:ext>
            </a:extLst>
          </p:cNvPr>
          <p:cNvCxnSpPr/>
          <p:nvPr userDrawn="1"/>
        </p:nvCxnSpPr>
        <p:spPr>
          <a:xfrm>
            <a:off x="846138" y="1652349"/>
            <a:ext cx="504000" cy="0"/>
          </a:xfrm>
          <a:prstGeom prst="line">
            <a:avLst/>
          </a:prstGeom>
          <a:ln w="31750">
            <a:solidFill>
              <a:srgbClr val="FF4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5423F047-C4AE-49F7-AC85-C38F1CE94EFA}"/>
              </a:ext>
            </a:extLst>
          </p:cNvPr>
          <p:cNvSpPr txBox="1">
            <a:spLocks/>
          </p:cNvSpPr>
          <p:nvPr userDrawn="1"/>
        </p:nvSpPr>
        <p:spPr>
          <a:xfrm>
            <a:off x="9829802" y="7076662"/>
            <a:ext cx="823911" cy="402483"/>
          </a:xfrm>
          <a:prstGeom prst="rect">
            <a:avLst/>
          </a:prstGeom>
          <a:ln>
            <a:noFill/>
          </a:ln>
        </p:spPr>
        <p:txBody>
          <a:bodyPr vert="horz" lIns="98694" tIns="49347" rIns="98694" bIns="49347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8F7099-8B55-45F7-A33C-2FAECFA5B7B0}" type="slidenum">
              <a:rPr lang="ko-KR" altLang="en-US" sz="1800" b="1" smtClean="0">
                <a:solidFill>
                  <a:schemeClr val="bg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pPr/>
              <a:t>‹#›</a:t>
            </a:fld>
            <a:endParaRPr lang="ko-KR" altLang="en-US" sz="1800" b="1" dirty="0">
              <a:solidFill>
                <a:schemeClr val="bg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aphicFrame>
        <p:nvGraphicFramePr>
          <p:cNvPr id="12" name="표 11">
            <a:extLst>
              <a:ext uri="{FF2B5EF4-FFF2-40B4-BE49-F238E27FC236}">
                <a16:creationId xmlns:a16="http://schemas.microsoft.com/office/drawing/2014/main" id="{0E1E0462-45D2-4271-8A7A-AA4FAA415711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663517452"/>
              </p:ext>
            </p:extLst>
          </p:nvPr>
        </p:nvGraphicFramePr>
        <p:xfrm>
          <a:off x="423856" y="362494"/>
          <a:ext cx="5158508" cy="387840"/>
        </p:xfrm>
        <a:graphic>
          <a:graphicData uri="http://schemas.openxmlformats.org/drawingml/2006/table">
            <a:tbl>
              <a:tblPr firstRow="1" bandRow="1"/>
              <a:tblGrid>
                <a:gridCol w="590210">
                  <a:extLst>
                    <a:ext uri="{9D8B030D-6E8A-4147-A177-3AD203B41FA5}">
                      <a16:colId xmlns:a16="http://schemas.microsoft.com/office/drawing/2014/main" val="2144760031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2860139303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3072509350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4293145129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347176028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595790785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1841235632"/>
                    </a:ext>
                  </a:extLst>
                </a:gridCol>
                <a:gridCol w="511063">
                  <a:extLst>
                    <a:ext uri="{9D8B030D-6E8A-4147-A177-3AD203B41FA5}">
                      <a16:colId xmlns:a16="http://schemas.microsoft.com/office/drawing/2014/main" val="2582775948"/>
                    </a:ext>
                  </a:extLst>
                </a:gridCol>
                <a:gridCol w="515975">
                  <a:extLst>
                    <a:ext uri="{9D8B030D-6E8A-4147-A177-3AD203B41FA5}">
                      <a16:colId xmlns:a16="http://schemas.microsoft.com/office/drawing/2014/main" val="11838631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en-US" altLang="ko-KR" sz="800" b="1" kern="1200" dirty="0">
                          <a:solidFill>
                            <a:srgbClr val="FF6934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01</a:t>
                      </a:r>
                      <a:endParaRPr lang="ko-KR" altLang="en-US" sz="800" b="1" kern="1200" dirty="0">
                        <a:solidFill>
                          <a:srgbClr val="FF6934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36000" marB="36000" anchor="b">
                    <a:lnL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en-US" altLang="ko-KR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02</a:t>
                      </a:r>
                      <a:endParaRPr lang="ko-KR" altLang="en-US" sz="800" b="0" kern="1200" dirty="0">
                        <a:solidFill>
                          <a:srgbClr val="7F7F7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03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04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05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06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07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08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250192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ko-KR" altLang="en-US" sz="800" b="1" kern="1200" dirty="0">
                          <a:solidFill>
                            <a:srgbClr val="FF6934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화면구성</a:t>
                      </a:r>
                    </a:p>
                  </a:txBody>
                  <a:tcPr marT="36000" marB="36000" anchor="b">
                    <a:lnL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ko-KR" altLang="en-US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계정관리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메일수신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메일발신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메일관리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첨부파일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메일보안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주소록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40002296"/>
                  </a:ext>
                </a:extLst>
              </a:tr>
            </a:tbl>
          </a:graphicData>
        </a:graphic>
      </p:graphicFrame>
      <p:sp>
        <p:nvSpPr>
          <p:cNvPr id="6" name="제목 개체 틀 2">
            <a:extLst>
              <a:ext uri="{FF2B5EF4-FFF2-40B4-BE49-F238E27FC236}">
                <a16:creationId xmlns:a16="http://schemas.microsoft.com/office/drawing/2014/main" id="{ADFF1329-77BD-47DB-B16D-7850B0826E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1614995" y="1003734"/>
            <a:ext cx="1541843" cy="31842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latin typeface="+mn-ea"/>
                <a:ea typeface="+mn-ea"/>
              </a:defRPr>
            </a:lvl1pPr>
          </a:lstStyle>
          <a:p>
            <a:r>
              <a:rPr lang="ko-KR" altLang="en-US" dirty="0"/>
              <a:t>제목</a:t>
            </a:r>
          </a:p>
        </p:txBody>
      </p:sp>
    </p:spTree>
    <p:extLst>
      <p:ext uri="{BB962C8B-B14F-4D97-AF65-F5344CB8AC3E}">
        <p14:creationId xmlns:p14="http://schemas.microsoft.com/office/powerpoint/2010/main" val="1005368539"/>
      </p:ext>
    </p:extLst>
  </p:cSld>
  <p:clrMapOvr>
    <a:masterClrMapping/>
  </p:clrMapOvr>
  <p:hf hdr="0" ftr="0" dt="0"/>
  <p:extLst mod="1">
    <p:ext uri="{DCECCB84-F9BA-43D5-87BE-67443E8EF086}">
      <p15:sldGuideLst xmlns:p15="http://schemas.microsoft.com/office/powerpoint/2012/main">
        <p15:guide id="1" orient="horz" pos="2381">
          <p15:clr>
            <a:srgbClr val="FBAE40"/>
          </p15:clr>
        </p15:guide>
        <p15:guide id="2" pos="3367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>
            <a:extLst>
              <a:ext uri="{FF2B5EF4-FFF2-40B4-BE49-F238E27FC236}">
                <a16:creationId xmlns:a16="http://schemas.microsoft.com/office/drawing/2014/main" id="{351775E4-8A03-4E76-9A0A-9EADEF157493}"/>
              </a:ext>
            </a:extLst>
          </p:cNvPr>
          <p:cNvCxnSpPr>
            <a:cxnSpLocks/>
          </p:cNvCxnSpPr>
          <p:nvPr userDrawn="1"/>
        </p:nvCxnSpPr>
        <p:spPr>
          <a:xfrm>
            <a:off x="5345354" y="1013791"/>
            <a:ext cx="0" cy="654588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1" name="직선 연결선 40">
            <a:extLst>
              <a:ext uri="{FF2B5EF4-FFF2-40B4-BE49-F238E27FC236}">
                <a16:creationId xmlns:a16="http://schemas.microsoft.com/office/drawing/2014/main" id="{B5264004-F13A-4508-96C4-E43A9B6A5867}"/>
              </a:ext>
            </a:extLst>
          </p:cNvPr>
          <p:cNvCxnSpPr/>
          <p:nvPr userDrawn="1"/>
        </p:nvCxnSpPr>
        <p:spPr>
          <a:xfrm flipH="1">
            <a:off x="0" y="1003734"/>
            <a:ext cx="10692000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>
            <a:extLst>
              <a:ext uri="{FF2B5EF4-FFF2-40B4-BE49-F238E27FC236}">
                <a16:creationId xmlns:a16="http://schemas.microsoft.com/office/drawing/2014/main" id="{F9F68B18-740F-4BBB-B7E8-DBD929B14B16}"/>
              </a:ext>
            </a:extLst>
          </p:cNvPr>
          <p:cNvCxnSpPr/>
          <p:nvPr userDrawn="1"/>
        </p:nvCxnSpPr>
        <p:spPr>
          <a:xfrm>
            <a:off x="846138" y="1776174"/>
            <a:ext cx="504000" cy="0"/>
          </a:xfrm>
          <a:prstGeom prst="line">
            <a:avLst/>
          </a:prstGeom>
          <a:ln w="31750">
            <a:solidFill>
              <a:srgbClr val="FF4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>
            <a:extLst>
              <a:ext uri="{FF2B5EF4-FFF2-40B4-BE49-F238E27FC236}">
                <a16:creationId xmlns:a16="http://schemas.microsoft.com/office/drawing/2014/main" id="{D4469350-5650-44B9-8D4B-F36B6E5A1DD8}"/>
              </a:ext>
            </a:extLst>
          </p:cNvPr>
          <p:cNvCxnSpPr/>
          <p:nvPr userDrawn="1"/>
        </p:nvCxnSpPr>
        <p:spPr>
          <a:xfrm>
            <a:off x="5886450" y="1779489"/>
            <a:ext cx="504000" cy="0"/>
          </a:xfrm>
          <a:prstGeom prst="line">
            <a:avLst/>
          </a:prstGeom>
          <a:ln w="31750">
            <a:solidFill>
              <a:srgbClr val="FF4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2145AD4C-8230-4A65-92C9-B2B027F11AE0}"/>
              </a:ext>
            </a:extLst>
          </p:cNvPr>
          <p:cNvSpPr txBox="1">
            <a:spLocks/>
          </p:cNvSpPr>
          <p:nvPr userDrawn="1"/>
        </p:nvSpPr>
        <p:spPr>
          <a:xfrm>
            <a:off x="9829802" y="7076662"/>
            <a:ext cx="823911" cy="402483"/>
          </a:xfrm>
          <a:prstGeom prst="rect">
            <a:avLst/>
          </a:prstGeom>
          <a:ln>
            <a:noFill/>
          </a:ln>
        </p:spPr>
        <p:txBody>
          <a:bodyPr vert="horz" lIns="98694" tIns="49347" rIns="98694" bIns="49347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8F7099-8B55-45F7-A33C-2FAECFA5B7B0}" type="slidenum">
              <a:rPr lang="ko-KR" altLang="en-US" sz="1800" b="1" smtClean="0">
                <a:solidFill>
                  <a:schemeClr val="bg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pPr/>
              <a:t>‹#›</a:t>
            </a:fld>
            <a:endParaRPr lang="ko-KR" altLang="en-US" sz="1800" b="1" dirty="0">
              <a:solidFill>
                <a:schemeClr val="bg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aphicFrame>
        <p:nvGraphicFramePr>
          <p:cNvPr id="12" name="표 11">
            <a:extLst>
              <a:ext uri="{FF2B5EF4-FFF2-40B4-BE49-F238E27FC236}">
                <a16:creationId xmlns:a16="http://schemas.microsoft.com/office/drawing/2014/main" id="{2AF7FB78-49E0-49AA-B26B-3939D6550BE9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90540007"/>
              </p:ext>
            </p:extLst>
          </p:nvPr>
        </p:nvGraphicFramePr>
        <p:xfrm>
          <a:off x="423856" y="362494"/>
          <a:ext cx="5158508" cy="387840"/>
        </p:xfrm>
        <a:graphic>
          <a:graphicData uri="http://schemas.openxmlformats.org/drawingml/2006/table">
            <a:tbl>
              <a:tblPr firstRow="1" bandRow="1"/>
              <a:tblGrid>
                <a:gridCol w="590210">
                  <a:extLst>
                    <a:ext uri="{9D8B030D-6E8A-4147-A177-3AD203B41FA5}">
                      <a16:colId xmlns:a16="http://schemas.microsoft.com/office/drawing/2014/main" val="2144760031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2860139303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3072509350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4293145129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347176028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595790785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1841235632"/>
                    </a:ext>
                  </a:extLst>
                </a:gridCol>
                <a:gridCol w="511063">
                  <a:extLst>
                    <a:ext uri="{9D8B030D-6E8A-4147-A177-3AD203B41FA5}">
                      <a16:colId xmlns:a16="http://schemas.microsoft.com/office/drawing/2014/main" val="2582775948"/>
                    </a:ext>
                  </a:extLst>
                </a:gridCol>
                <a:gridCol w="515975">
                  <a:extLst>
                    <a:ext uri="{9D8B030D-6E8A-4147-A177-3AD203B41FA5}">
                      <a16:colId xmlns:a16="http://schemas.microsoft.com/office/drawing/2014/main" val="11838631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en-US" altLang="ko-KR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01</a:t>
                      </a:r>
                      <a:endParaRPr lang="ko-KR" altLang="en-US" sz="800" b="0" kern="1200" dirty="0">
                        <a:solidFill>
                          <a:srgbClr val="7F7F7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en-US" altLang="ko-KR" sz="800" b="1" kern="1200" dirty="0">
                          <a:solidFill>
                            <a:srgbClr val="FF6934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02</a:t>
                      </a:r>
                      <a:endParaRPr lang="ko-KR" altLang="en-US" sz="800" b="1" kern="1200" dirty="0">
                        <a:solidFill>
                          <a:srgbClr val="FF6934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36000" marB="36000" anchor="b">
                    <a:lnL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03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04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05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06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07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08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250192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ko-KR" altLang="en-US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화면구성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ko-KR" altLang="en-US" sz="800" b="1" kern="1200" dirty="0">
                          <a:solidFill>
                            <a:srgbClr val="FF6934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계정관리</a:t>
                      </a:r>
                    </a:p>
                  </a:txBody>
                  <a:tcPr marT="36000" marB="36000" anchor="b">
                    <a:lnL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메일수신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메일발신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메일관리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첨부파일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메일보안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주소록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40002296"/>
                  </a:ext>
                </a:extLst>
              </a:tr>
            </a:tbl>
          </a:graphicData>
        </a:graphic>
      </p:graphicFrame>
      <p:sp>
        <p:nvSpPr>
          <p:cNvPr id="9" name="제목 개체 틀 2">
            <a:extLst>
              <a:ext uri="{FF2B5EF4-FFF2-40B4-BE49-F238E27FC236}">
                <a16:creationId xmlns:a16="http://schemas.microsoft.com/office/drawing/2014/main" id="{6F5709B9-B7E5-43D2-A709-1189B39DD35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1614995" y="1003734"/>
            <a:ext cx="1541843" cy="31842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latin typeface="+mn-ea"/>
                <a:ea typeface="+mn-ea"/>
              </a:defRPr>
            </a:lvl1pPr>
          </a:lstStyle>
          <a:p>
            <a:r>
              <a:rPr lang="ko-KR" altLang="en-US" dirty="0"/>
              <a:t>제목</a:t>
            </a:r>
          </a:p>
        </p:txBody>
      </p:sp>
    </p:spTree>
    <p:extLst>
      <p:ext uri="{BB962C8B-B14F-4D97-AF65-F5344CB8AC3E}">
        <p14:creationId xmlns:p14="http://schemas.microsoft.com/office/powerpoint/2010/main" val="2058042864"/>
      </p:ext>
    </p:extLst>
  </p:cSld>
  <p:clrMapOvr>
    <a:masterClrMapping/>
  </p:clrMapOvr>
  <p:hf hdr="0" ftr="0" dt="0"/>
  <p:extLst mod="1">
    <p:ext uri="{DCECCB84-F9BA-43D5-87BE-67443E8EF086}">
      <p15:sldGuideLst xmlns:p15="http://schemas.microsoft.com/office/powerpoint/2012/main">
        <p15:guide id="1" orient="horz" pos="2381">
          <p15:clr>
            <a:srgbClr val="FBAE40"/>
          </p15:clr>
        </p15:guide>
        <p15:guide id="2" pos="393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>
            <a:extLst>
              <a:ext uri="{FF2B5EF4-FFF2-40B4-BE49-F238E27FC236}">
                <a16:creationId xmlns:a16="http://schemas.microsoft.com/office/drawing/2014/main" id="{351775E4-8A03-4E76-9A0A-9EADEF157493}"/>
              </a:ext>
            </a:extLst>
          </p:cNvPr>
          <p:cNvCxnSpPr>
            <a:cxnSpLocks/>
          </p:cNvCxnSpPr>
          <p:nvPr userDrawn="1"/>
        </p:nvCxnSpPr>
        <p:spPr>
          <a:xfrm>
            <a:off x="5345354" y="1013791"/>
            <a:ext cx="0" cy="654588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1" name="직선 연결선 40">
            <a:extLst>
              <a:ext uri="{FF2B5EF4-FFF2-40B4-BE49-F238E27FC236}">
                <a16:creationId xmlns:a16="http://schemas.microsoft.com/office/drawing/2014/main" id="{B5264004-F13A-4508-96C4-E43A9B6A5867}"/>
              </a:ext>
            </a:extLst>
          </p:cNvPr>
          <p:cNvCxnSpPr/>
          <p:nvPr userDrawn="1"/>
        </p:nvCxnSpPr>
        <p:spPr>
          <a:xfrm flipH="1">
            <a:off x="0" y="1003734"/>
            <a:ext cx="10692000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>
            <a:extLst>
              <a:ext uri="{FF2B5EF4-FFF2-40B4-BE49-F238E27FC236}">
                <a16:creationId xmlns:a16="http://schemas.microsoft.com/office/drawing/2014/main" id="{F9F68B18-740F-4BBB-B7E8-DBD929B14B16}"/>
              </a:ext>
            </a:extLst>
          </p:cNvPr>
          <p:cNvCxnSpPr/>
          <p:nvPr userDrawn="1"/>
        </p:nvCxnSpPr>
        <p:spPr>
          <a:xfrm>
            <a:off x="846138" y="1776174"/>
            <a:ext cx="504000" cy="0"/>
          </a:xfrm>
          <a:prstGeom prst="line">
            <a:avLst/>
          </a:prstGeom>
          <a:ln w="31750">
            <a:solidFill>
              <a:srgbClr val="FF4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>
            <a:extLst>
              <a:ext uri="{FF2B5EF4-FFF2-40B4-BE49-F238E27FC236}">
                <a16:creationId xmlns:a16="http://schemas.microsoft.com/office/drawing/2014/main" id="{D4469350-5650-44B9-8D4B-F36B6E5A1DD8}"/>
              </a:ext>
            </a:extLst>
          </p:cNvPr>
          <p:cNvCxnSpPr/>
          <p:nvPr userDrawn="1"/>
        </p:nvCxnSpPr>
        <p:spPr>
          <a:xfrm>
            <a:off x="5886450" y="1779489"/>
            <a:ext cx="504000" cy="0"/>
          </a:xfrm>
          <a:prstGeom prst="line">
            <a:avLst/>
          </a:prstGeom>
          <a:ln w="31750">
            <a:solidFill>
              <a:srgbClr val="FF4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B13AE830-1195-4F17-A5CB-52991D367B07}"/>
              </a:ext>
            </a:extLst>
          </p:cNvPr>
          <p:cNvSpPr txBox="1">
            <a:spLocks/>
          </p:cNvSpPr>
          <p:nvPr userDrawn="1"/>
        </p:nvSpPr>
        <p:spPr>
          <a:xfrm>
            <a:off x="9829802" y="7076662"/>
            <a:ext cx="823911" cy="402483"/>
          </a:xfrm>
          <a:prstGeom prst="rect">
            <a:avLst/>
          </a:prstGeom>
          <a:ln>
            <a:noFill/>
          </a:ln>
        </p:spPr>
        <p:txBody>
          <a:bodyPr vert="horz" lIns="98694" tIns="49347" rIns="98694" bIns="49347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8F7099-8B55-45F7-A33C-2FAECFA5B7B0}" type="slidenum">
              <a:rPr lang="ko-KR" altLang="en-US" sz="1800" b="1" smtClean="0">
                <a:solidFill>
                  <a:schemeClr val="bg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pPr/>
              <a:t>‹#›</a:t>
            </a:fld>
            <a:endParaRPr lang="ko-KR" altLang="en-US" sz="1800" b="1" dirty="0">
              <a:solidFill>
                <a:schemeClr val="bg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aphicFrame>
        <p:nvGraphicFramePr>
          <p:cNvPr id="9" name="표 8">
            <a:extLst>
              <a:ext uri="{FF2B5EF4-FFF2-40B4-BE49-F238E27FC236}">
                <a16:creationId xmlns:a16="http://schemas.microsoft.com/office/drawing/2014/main" id="{44EBCBB2-1F95-4B05-86EC-FC7A236EEDFB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168978005"/>
              </p:ext>
            </p:extLst>
          </p:nvPr>
        </p:nvGraphicFramePr>
        <p:xfrm>
          <a:off x="423856" y="362494"/>
          <a:ext cx="5158508" cy="387840"/>
        </p:xfrm>
        <a:graphic>
          <a:graphicData uri="http://schemas.openxmlformats.org/drawingml/2006/table">
            <a:tbl>
              <a:tblPr firstRow="1" bandRow="1"/>
              <a:tblGrid>
                <a:gridCol w="590210">
                  <a:extLst>
                    <a:ext uri="{9D8B030D-6E8A-4147-A177-3AD203B41FA5}">
                      <a16:colId xmlns:a16="http://schemas.microsoft.com/office/drawing/2014/main" val="2144760031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2860139303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3072509350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4293145129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347176028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595790785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1841235632"/>
                    </a:ext>
                  </a:extLst>
                </a:gridCol>
                <a:gridCol w="511063">
                  <a:extLst>
                    <a:ext uri="{9D8B030D-6E8A-4147-A177-3AD203B41FA5}">
                      <a16:colId xmlns:a16="http://schemas.microsoft.com/office/drawing/2014/main" val="2582775948"/>
                    </a:ext>
                  </a:extLst>
                </a:gridCol>
                <a:gridCol w="515975">
                  <a:extLst>
                    <a:ext uri="{9D8B030D-6E8A-4147-A177-3AD203B41FA5}">
                      <a16:colId xmlns:a16="http://schemas.microsoft.com/office/drawing/2014/main" val="11838631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en-US" altLang="ko-KR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01</a:t>
                      </a:r>
                      <a:endParaRPr lang="ko-KR" altLang="en-US" sz="800" b="0" kern="1200" dirty="0">
                        <a:solidFill>
                          <a:srgbClr val="7F7F7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en-US" altLang="ko-KR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02</a:t>
                      </a:r>
                      <a:endParaRPr lang="ko-KR" altLang="en-US" sz="800" b="0" kern="1200" dirty="0">
                        <a:solidFill>
                          <a:srgbClr val="7F7F7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1" dirty="0">
                          <a:solidFill>
                            <a:srgbClr val="FF6934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03</a:t>
                      </a:r>
                      <a:endParaRPr lang="ko-KR" altLang="en-US" sz="800" b="1" dirty="0">
                        <a:solidFill>
                          <a:srgbClr val="FF6934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04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05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06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07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08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250192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ko-KR" altLang="en-US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화면구성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ko-KR" altLang="en-US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계정관리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1" dirty="0">
                          <a:solidFill>
                            <a:srgbClr val="FF6934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메일수신</a:t>
                      </a:r>
                    </a:p>
                  </a:txBody>
                  <a:tcPr marT="36000" marB="36000" anchor="b">
                    <a:lnL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메일발신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메일관리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첨부파일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메일보안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주소록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40002296"/>
                  </a:ext>
                </a:extLst>
              </a:tr>
            </a:tbl>
          </a:graphicData>
        </a:graphic>
      </p:graphicFrame>
      <p:sp>
        <p:nvSpPr>
          <p:cNvPr id="10" name="제목 개체 틀 2">
            <a:extLst>
              <a:ext uri="{FF2B5EF4-FFF2-40B4-BE49-F238E27FC236}">
                <a16:creationId xmlns:a16="http://schemas.microsoft.com/office/drawing/2014/main" id="{6D6CE9F3-37D7-4417-829F-D1B7B84912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1614995" y="1003734"/>
            <a:ext cx="1541843" cy="31842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latin typeface="+mn-ea"/>
                <a:ea typeface="+mn-ea"/>
              </a:defRPr>
            </a:lvl1pPr>
          </a:lstStyle>
          <a:p>
            <a:r>
              <a:rPr lang="ko-KR" altLang="en-US" dirty="0"/>
              <a:t>제목</a:t>
            </a:r>
          </a:p>
        </p:txBody>
      </p:sp>
    </p:spTree>
    <p:extLst>
      <p:ext uri="{BB962C8B-B14F-4D97-AF65-F5344CB8AC3E}">
        <p14:creationId xmlns:p14="http://schemas.microsoft.com/office/powerpoint/2010/main" val="2949085657"/>
      </p:ext>
    </p:extLst>
  </p:cSld>
  <p:clrMapOvr>
    <a:masterClrMapping/>
  </p:clrMapOvr>
  <p:hf hdr="0" ftr="0" dt="0"/>
  <p:extLst mod="1">
    <p:ext uri="{DCECCB84-F9BA-43D5-87BE-67443E8EF086}">
      <p15:sldGuideLst xmlns:p15="http://schemas.microsoft.com/office/powerpoint/2012/main">
        <p15:guide id="1" orient="horz" pos="2381">
          <p15:clr>
            <a:srgbClr val="FBAE40"/>
          </p15:clr>
        </p15:guide>
        <p15:guide id="2" pos="393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>
            <a:extLst>
              <a:ext uri="{FF2B5EF4-FFF2-40B4-BE49-F238E27FC236}">
                <a16:creationId xmlns:a16="http://schemas.microsoft.com/office/drawing/2014/main" id="{351775E4-8A03-4E76-9A0A-9EADEF157493}"/>
              </a:ext>
            </a:extLst>
          </p:cNvPr>
          <p:cNvCxnSpPr>
            <a:cxnSpLocks/>
          </p:cNvCxnSpPr>
          <p:nvPr userDrawn="1"/>
        </p:nvCxnSpPr>
        <p:spPr>
          <a:xfrm>
            <a:off x="5345354" y="1013791"/>
            <a:ext cx="0" cy="654588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1" name="직선 연결선 40">
            <a:extLst>
              <a:ext uri="{FF2B5EF4-FFF2-40B4-BE49-F238E27FC236}">
                <a16:creationId xmlns:a16="http://schemas.microsoft.com/office/drawing/2014/main" id="{B5264004-F13A-4508-96C4-E43A9B6A5867}"/>
              </a:ext>
            </a:extLst>
          </p:cNvPr>
          <p:cNvCxnSpPr/>
          <p:nvPr userDrawn="1"/>
        </p:nvCxnSpPr>
        <p:spPr>
          <a:xfrm flipH="1">
            <a:off x="0" y="1003734"/>
            <a:ext cx="10692000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>
            <a:extLst>
              <a:ext uri="{FF2B5EF4-FFF2-40B4-BE49-F238E27FC236}">
                <a16:creationId xmlns:a16="http://schemas.microsoft.com/office/drawing/2014/main" id="{F9F68B18-740F-4BBB-B7E8-DBD929B14B16}"/>
              </a:ext>
            </a:extLst>
          </p:cNvPr>
          <p:cNvCxnSpPr/>
          <p:nvPr userDrawn="1"/>
        </p:nvCxnSpPr>
        <p:spPr>
          <a:xfrm>
            <a:off x="846138" y="1776174"/>
            <a:ext cx="504000" cy="0"/>
          </a:xfrm>
          <a:prstGeom prst="line">
            <a:avLst/>
          </a:prstGeom>
          <a:ln w="31750">
            <a:solidFill>
              <a:srgbClr val="FF4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>
            <a:extLst>
              <a:ext uri="{FF2B5EF4-FFF2-40B4-BE49-F238E27FC236}">
                <a16:creationId xmlns:a16="http://schemas.microsoft.com/office/drawing/2014/main" id="{D4469350-5650-44B9-8D4B-F36B6E5A1DD8}"/>
              </a:ext>
            </a:extLst>
          </p:cNvPr>
          <p:cNvCxnSpPr/>
          <p:nvPr userDrawn="1"/>
        </p:nvCxnSpPr>
        <p:spPr>
          <a:xfrm>
            <a:off x="5886450" y="1779489"/>
            <a:ext cx="504000" cy="0"/>
          </a:xfrm>
          <a:prstGeom prst="line">
            <a:avLst/>
          </a:prstGeom>
          <a:ln w="31750">
            <a:solidFill>
              <a:srgbClr val="FF4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8FCB89CB-8393-43FB-B6D9-C90E186A8D57}"/>
              </a:ext>
            </a:extLst>
          </p:cNvPr>
          <p:cNvSpPr txBox="1">
            <a:spLocks/>
          </p:cNvSpPr>
          <p:nvPr userDrawn="1"/>
        </p:nvSpPr>
        <p:spPr>
          <a:xfrm>
            <a:off x="9829802" y="7076662"/>
            <a:ext cx="823911" cy="402483"/>
          </a:xfrm>
          <a:prstGeom prst="rect">
            <a:avLst/>
          </a:prstGeom>
          <a:ln>
            <a:noFill/>
          </a:ln>
        </p:spPr>
        <p:txBody>
          <a:bodyPr vert="horz" lIns="98694" tIns="49347" rIns="98694" bIns="49347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8F7099-8B55-45F7-A33C-2FAECFA5B7B0}" type="slidenum">
              <a:rPr lang="ko-KR" altLang="en-US" sz="1800" b="1" smtClean="0">
                <a:solidFill>
                  <a:schemeClr val="bg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pPr/>
              <a:t>‹#›</a:t>
            </a:fld>
            <a:endParaRPr lang="ko-KR" altLang="en-US" sz="1800" b="1" dirty="0">
              <a:solidFill>
                <a:schemeClr val="bg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aphicFrame>
        <p:nvGraphicFramePr>
          <p:cNvPr id="9" name="표 8">
            <a:extLst>
              <a:ext uri="{FF2B5EF4-FFF2-40B4-BE49-F238E27FC236}">
                <a16:creationId xmlns:a16="http://schemas.microsoft.com/office/drawing/2014/main" id="{EDFA41F0-3258-4665-8D8D-CCD869D5802F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544396227"/>
              </p:ext>
            </p:extLst>
          </p:nvPr>
        </p:nvGraphicFramePr>
        <p:xfrm>
          <a:off x="423856" y="362494"/>
          <a:ext cx="5158508" cy="387840"/>
        </p:xfrm>
        <a:graphic>
          <a:graphicData uri="http://schemas.openxmlformats.org/drawingml/2006/table">
            <a:tbl>
              <a:tblPr firstRow="1" bandRow="1"/>
              <a:tblGrid>
                <a:gridCol w="590210">
                  <a:extLst>
                    <a:ext uri="{9D8B030D-6E8A-4147-A177-3AD203B41FA5}">
                      <a16:colId xmlns:a16="http://schemas.microsoft.com/office/drawing/2014/main" val="2144760031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2860139303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3072509350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4293145129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347176028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595790785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1841235632"/>
                    </a:ext>
                  </a:extLst>
                </a:gridCol>
                <a:gridCol w="511063">
                  <a:extLst>
                    <a:ext uri="{9D8B030D-6E8A-4147-A177-3AD203B41FA5}">
                      <a16:colId xmlns:a16="http://schemas.microsoft.com/office/drawing/2014/main" val="2582775948"/>
                    </a:ext>
                  </a:extLst>
                </a:gridCol>
                <a:gridCol w="515975">
                  <a:extLst>
                    <a:ext uri="{9D8B030D-6E8A-4147-A177-3AD203B41FA5}">
                      <a16:colId xmlns:a16="http://schemas.microsoft.com/office/drawing/2014/main" val="11838631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en-US" altLang="ko-KR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01</a:t>
                      </a:r>
                      <a:endParaRPr lang="ko-KR" altLang="en-US" sz="800" b="0" kern="1200" dirty="0">
                        <a:solidFill>
                          <a:srgbClr val="7F7F7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en-US" altLang="ko-KR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02</a:t>
                      </a:r>
                      <a:endParaRPr lang="ko-KR" altLang="en-US" sz="800" b="0" kern="1200" dirty="0">
                        <a:solidFill>
                          <a:srgbClr val="7F7F7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03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1" dirty="0">
                          <a:solidFill>
                            <a:srgbClr val="FF6934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04</a:t>
                      </a:r>
                      <a:endParaRPr lang="ko-KR" altLang="en-US" sz="800" b="1" dirty="0">
                        <a:solidFill>
                          <a:srgbClr val="FF6934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05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06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07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08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250192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ko-KR" altLang="en-US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화면구성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ko-KR" altLang="en-US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계정관리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메일수신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1" dirty="0">
                          <a:solidFill>
                            <a:srgbClr val="FF6934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메일발신</a:t>
                      </a:r>
                    </a:p>
                  </a:txBody>
                  <a:tcPr marT="36000" marB="36000" anchor="b">
                    <a:lnL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메일관리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첨부파일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메일보안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주소록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40002296"/>
                  </a:ext>
                </a:extLst>
              </a:tr>
            </a:tbl>
          </a:graphicData>
        </a:graphic>
      </p:graphicFrame>
      <p:sp>
        <p:nvSpPr>
          <p:cNvPr id="10" name="제목 개체 틀 2">
            <a:extLst>
              <a:ext uri="{FF2B5EF4-FFF2-40B4-BE49-F238E27FC236}">
                <a16:creationId xmlns:a16="http://schemas.microsoft.com/office/drawing/2014/main" id="{52D869B7-4907-4F2B-A315-86324AF503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1614995" y="1003734"/>
            <a:ext cx="1541843" cy="31842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latin typeface="+mn-ea"/>
                <a:ea typeface="+mn-ea"/>
              </a:defRPr>
            </a:lvl1pPr>
          </a:lstStyle>
          <a:p>
            <a:r>
              <a:rPr lang="ko-KR" altLang="en-US" dirty="0"/>
              <a:t>제목</a:t>
            </a:r>
          </a:p>
        </p:txBody>
      </p:sp>
    </p:spTree>
    <p:extLst>
      <p:ext uri="{BB962C8B-B14F-4D97-AF65-F5344CB8AC3E}">
        <p14:creationId xmlns:p14="http://schemas.microsoft.com/office/powerpoint/2010/main" val="454766979"/>
      </p:ext>
    </p:extLst>
  </p:cSld>
  <p:clrMapOvr>
    <a:masterClrMapping/>
  </p:clrMapOvr>
  <p:hf hdr="0" ftr="0" dt="0"/>
  <p:extLst mod="1">
    <p:ext uri="{DCECCB84-F9BA-43D5-87BE-67443E8EF086}">
      <p15:sldGuideLst xmlns:p15="http://schemas.microsoft.com/office/powerpoint/2012/main">
        <p15:guide id="1" orient="horz" pos="2381">
          <p15:clr>
            <a:srgbClr val="FBAE40"/>
          </p15:clr>
        </p15:guide>
        <p15:guide id="2" pos="393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>
            <a:extLst>
              <a:ext uri="{FF2B5EF4-FFF2-40B4-BE49-F238E27FC236}">
                <a16:creationId xmlns:a16="http://schemas.microsoft.com/office/drawing/2014/main" id="{351775E4-8A03-4E76-9A0A-9EADEF157493}"/>
              </a:ext>
            </a:extLst>
          </p:cNvPr>
          <p:cNvCxnSpPr>
            <a:cxnSpLocks/>
          </p:cNvCxnSpPr>
          <p:nvPr userDrawn="1"/>
        </p:nvCxnSpPr>
        <p:spPr>
          <a:xfrm>
            <a:off x="5345354" y="1013791"/>
            <a:ext cx="0" cy="654588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1" name="직선 연결선 40">
            <a:extLst>
              <a:ext uri="{FF2B5EF4-FFF2-40B4-BE49-F238E27FC236}">
                <a16:creationId xmlns:a16="http://schemas.microsoft.com/office/drawing/2014/main" id="{B5264004-F13A-4508-96C4-E43A9B6A5867}"/>
              </a:ext>
            </a:extLst>
          </p:cNvPr>
          <p:cNvCxnSpPr/>
          <p:nvPr userDrawn="1"/>
        </p:nvCxnSpPr>
        <p:spPr>
          <a:xfrm flipH="1">
            <a:off x="0" y="1003734"/>
            <a:ext cx="10692000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>
            <a:extLst>
              <a:ext uri="{FF2B5EF4-FFF2-40B4-BE49-F238E27FC236}">
                <a16:creationId xmlns:a16="http://schemas.microsoft.com/office/drawing/2014/main" id="{F9F68B18-740F-4BBB-B7E8-DBD929B14B16}"/>
              </a:ext>
            </a:extLst>
          </p:cNvPr>
          <p:cNvCxnSpPr/>
          <p:nvPr userDrawn="1"/>
        </p:nvCxnSpPr>
        <p:spPr>
          <a:xfrm>
            <a:off x="846138" y="1776174"/>
            <a:ext cx="504000" cy="0"/>
          </a:xfrm>
          <a:prstGeom prst="line">
            <a:avLst/>
          </a:prstGeom>
          <a:ln w="31750">
            <a:solidFill>
              <a:srgbClr val="FF4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>
            <a:extLst>
              <a:ext uri="{FF2B5EF4-FFF2-40B4-BE49-F238E27FC236}">
                <a16:creationId xmlns:a16="http://schemas.microsoft.com/office/drawing/2014/main" id="{D4469350-5650-44B9-8D4B-F36B6E5A1DD8}"/>
              </a:ext>
            </a:extLst>
          </p:cNvPr>
          <p:cNvCxnSpPr/>
          <p:nvPr userDrawn="1"/>
        </p:nvCxnSpPr>
        <p:spPr>
          <a:xfrm>
            <a:off x="5886450" y="1779489"/>
            <a:ext cx="504000" cy="0"/>
          </a:xfrm>
          <a:prstGeom prst="line">
            <a:avLst/>
          </a:prstGeom>
          <a:ln w="31750">
            <a:solidFill>
              <a:srgbClr val="FF4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D8CC0FB9-9110-47D7-8A3F-7FEB4AF8B45C}"/>
              </a:ext>
            </a:extLst>
          </p:cNvPr>
          <p:cNvSpPr txBox="1">
            <a:spLocks/>
          </p:cNvSpPr>
          <p:nvPr userDrawn="1"/>
        </p:nvSpPr>
        <p:spPr>
          <a:xfrm>
            <a:off x="9829802" y="7076662"/>
            <a:ext cx="823911" cy="402483"/>
          </a:xfrm>
          <a:prstGeom prst="rect">
            <a:avLst/>
          </a:prstGeom>
          <a:ln>
            <a:noFill/>
          </a:ln>
        </p:spPr>
        <p:txBody>
          <a:bodyPr vert="horz" lIns="98694" tIns="49347" rIns="98694" bIns="49347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8F7099-8B55-45F7-A33C-2FAECFA5B7B0}" type="slidenum">
              <a:rPr lang="ko-KR" altLang="en-US" sz="1800" b="1" smtClean="0">
                <a:solidFill>
                  <a:schemeClr val="bg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pPr/>
              <a:t>‹#›</a:t>
            </a:fld>
            <a:endParaRPr lang="ko-KR" altLang="en-US" sz="1800" b="1" dirty="0">
              <a:solidFill>
                <a:schemeClr val="bg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aphicFrame>
        <p:nvGraphicFramePr>
          <p:cNvPr id="9" name="표 8">
            <a:extLst>
              <a:ext uri="{FF2B5EF4-FFF2-40B4-BE49-F238E27FC236}">
                <a16:creationId xmlns:a16="http://schemas.microsoft.com/office/drawing/2014/main" id="{1E5224D1-D628-49BF-9FA7-C1A87DE40C84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74107349"/>
              </p:ext>
            </p:extLst>
          </p:nvPr>
        </p:nvGraphicFramePr>
        <p:xfrm>
          <a:off x="423856" y="362494"/>
          <a:ext cx="5158508" cy="387840"/>
        </p:xfrm>
        <a:graphic>
          <a:graphicData uri="http://schemas.openxmlformats.org/drawingml/2006/table">
            <a:tbl>
              <a:tblPr firstRow="1" bandRow="1"/>
              <a:tblGrid>
                <a:gridCol w="590210">
                  <a:extLst>
                    <a:ext uri="{9D8B030D-6E8A-4147-A177-3AD203B41FA5}">
                      <a16:colId xmlns:a16="http://schemas.microsoft.com/office/drawing/2014/main" val="2144760031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2860139303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3072509350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4293145129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347176028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595790785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1841235632"/>
                    </a:ext>
                  </a:extLst>
                </a:gridCol>
                <a:gridCol w="511063">
                  <a:extLst>
                    <a:ext uri="{9D8B030D-6E8A-4147-A177-3AD203B41FA5}">
                      <a16:colId xmlns:a16="http://schemas.microsoft.com/office/drawing/2014/main" val="2582775948"/>
                    </a:ext>
                  </a:extLst>
                </a:gridCol>
                <a:gridCol w="515975">
                  <a:extLst>
                    <a:ext uri="{9D8B030D-6E8A-4147-A177-3AD203B41FA5}">
                      <a16:colId xmlns:a16="http://schemas.microsoft.com/office/drawing/2014/main" val="11838631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en-US" altLang="ko-KR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01</a:t>
                      </a:r>
                      <a:endParaRPr lang="ko-KR" altLang="en-US" sz="800" b="0" kern="1200" dirty="0">
                        <a:solidFill>
                          <a:srgbClr val="7F7F7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en-US" altLang="ko-KR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02</a:t>
                      </a:r>
                      <a:endParaRPr lang="ko-KR" altLang="en-US" sz="800" b="0" kern="1200" dirty="0">
                        <a:solidFill>
                          <a:srgbClr val="7F7F7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03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04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1" dirty="0">
                          <a:solidFill>
                            <a:srgbClr val="FF6934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05</a:t>
                      </a:r>
                      <a:endParaRPr lang="ko-KR" altLang="en-US" sz="800" b="1" dirty="0">
                        <a:solidFill>
                          <a:srgbClr val="FF6934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06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07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08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250192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ko-KR" altLang="en-US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화면구성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ko-KR" altLang="en-US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계정관리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메일수신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메일발신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1" dirty="0">
                          <a:solidFill>
                            <a:srgbClr val="FF6934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메일관리</a:t>
                      </a:r>
                    </a:p>
                  </a:txBody>
                  <a:tcPr marT="36000" marB="36000" anchor="b">
                    <a:lnL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첨부파일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메일보안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주소록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40002296"/>
                  </a:ext>
                </a:extLst>
              </a:tr>
            </a:tbl>
          </a:graphicData>
        </a:graphic>
      </p:graphicFrame>
      <p:sp>
        <p:nvSpPr>
          <p:cNvPr id="10" name="제목 개체 틀 2">
            <a:extLst>
              <a:ext uri="{FF2B5EF4-FFF2-40B4-BE49-F238E27FC236}">
                <a16:creationId xmlns:a16="http://schemas.microsoft.com/office/drawing/2014/main" id="{8E85ED7B-607C-4C00-A82D-47A322ED59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1614995" y="1003734"/>
            <a:ext cx="1541843" cy="31842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latin typeface="+mn-ea"/>
                <a:ea typeface="+mn-ea"/>
              </a:defRPr>
            </a:lvl1pPr>
          </a:lstStyle>
          <a:p>
            <a:r>
              <a:rPr lang="ko-KR" altLang="en-US" dirty="0"/>
              <a:t>제목</a:t>
            </a:r>
          </a:p>
        </p:txBody>
      </p:sp>
    </p:spTree>
    <p:extLst>
      <p:ext uri="{BB962C8B-B14F-4D97-AF65-F5344CB8AC3E}">
        <p14:creationId xmlns:p14="http://schemas.microsoft.com/office/powerpoint/2010/main" val="727731080"/>
      </p:ext>
    </p:extLst>
  </p:cSld>
  <p:clrMapOvr>
    <a:masterClrMapping/>
  </p:clrMapOvr>
  <p:hf hdr="0" ftr="0" dt="0"/>
  <p:extLst mod="1">
    <p:ext uri="{DCECCB84-F9BA-43D5-87BE-67443E8EF086}">
      <p15:sldGuideLst xmlns:p15="http://schemas.microsoft.com/office/powerpoint/2012/main">
        <p15:guide id="1" orient="horz" pos="2381">
          <p15:clr>
            <a:srgbClr val="FBAE40"/>
          </p15:clr>
        </p15:guide>
        <p15:guide id="2" pos="3934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>
            <a:extLst>
              <a:ext uri="{FF2B5EF4-FFF2-40B4-BE49-F238E27FC236}">
                <a16:creationId xmlns:a16="http://schemas.microsoft.com/office/drawing/2014/main" id="{351775E4-8A03-4E76-9A0A-9EADEF157493}"/>
              </a:ext>
            </a:extLst>
          </p:cNvPr>
          <p:cNvCxnSpPr>
            <a:cxnSpLocks/>
          </p:cNvCxnSpPr>
          <p:nvPr userDrawn="1"/>
        </p:nvCxnSpPr>
        <p:spPr>
          <a:xfrm>
            <a:off x="5345354" y="1013791"/>
            <a:ext cx="0" cy="654588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1" name="직선 연결선 40">
            <a:extLst>
              <a:ext uri="{FF2B5EF4-FFF2-40B4-BE49-F238E27FC236}">
                <a16:creationId xmlns:a16="http://schemas.microsoft.com/office/drawing/2014/main" id="{B5264004-F13A-4508-96C4-E43A9B6A5867}"/>
              </a:ext>
            </a:extLst>
          </p:cNvPr>
          <p:cNvCxnSpPr/>
          <p:nvPr userDrawn="1"/>
        </p:nvCxnSpPr>
        <p:spPr>
          <a:xfrm flipH="1">
            <a:off x="0" y="1003734"/>
            <a:ext cx="10692000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>
            <a:extLst>
              <a:ext uri="{FF2B5EF4-FFF2-40B4-BE49-F238E27FC236}">
                <a16:creationId xmlns:a16="http://schemas.microsoft.com/office/drawing/2014/main" id="{F9F68B18-740F-4BBB-B7E8-DBD929B14B16}"/>
              </a:ext>
            </a:extLst>
          </p:cNvPr>
          <p:cNvCxnSpPr/>
          <p:nvPr userDrawn="1"/>
        </p:nvCxnSpPr>
        <p:spPr>
          <a:xfrm>
            <a:off x="846138" y="1776174"/>
            <a:ext cx="504000" cy="0"/>
          </a:xfrm>
          <a:prstGeom prst="line">
            <a:avLst/>
          </a:prstGeom>
          <a:ln w="31750">
            <a:solidFill>
              <a:srgbClr val="FF4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>
            <a:extLst>
              <a:ext uri="{FF2B5EF4-FFF2-40B4-BE49-F238E27FC236}">
                <a16:creationId xmlns:a16="http://schemas.microsoft.com/office/drawing/2014/main" id="{D4469350-5650-44B9-8D4B-F36B6E5A1DD8}"/>
              </a:ext>
            </a:extLst>
          </p:cNvPr>
          <p:cNvCxnSpPr/>
          <p:nvPr userDrawn="1"/>
        </p:nvCxnSpPr>
        <p:spPr>
          <a:xfrm>
            <a:off x="5886450" y="1779489"/>
            <a:ext cx="504000" cy="0"/>
          </a:xfrm>
          <a:prstGeom prst="line">
            <a:avLst/>
          </a:prstGeom>
          <a:ln w="31750">
            <a:solidFill>
              <a:srgbClr val="FF4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A3E73552-945D-4A7D-A773-540A540F52F1}"/>
              </a:ext>
            </a:extLst>
          </p:cNvPr>
          <p:cNvSpPr txBox="1">
            <a:spLocks/>
          </p:cNvSpPr>
          <p:nvPr userDrawn="1"/>
        </p:nvSpPr>
        <p:spPr>
          <a:xfrm>
            <a:off x="9829802" y="7076662"/>
            <a:ext cx="823911" cy="402483"/>
          </a:xfrm>
          <a:prstGeom prst="rect">
            <a:avLst/>
          </a:prstGeom>
          <a:ln>
            <a:noFill/>
          </a:ln>
        </p:spPr>
        <p:txBody>
          <a:bodyPr vert="horz" lIns="98694" tIns="49347" rIns="98694" bIns="49347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8F7099-8B55-45F7-A33C-2FAECFA5B7B0}" type="slidenum">
              <a:rPr lang="ko-KR" altLang="en-US" sz="1800" b="1" smtClean="0">
                <a:solidFill>
                  <a:schemeClr val="bg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pPr/>
              <a:t>‹#›</a:t>
            </a:fld>
            <a:endParaRPr lang="ko-KR" altLang="en-US" sz="1800" b="1" dirty="0">
              <a:solidFill>
                <a:schemeClr val="bg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aphicFrame>
        <p:nvGraphicFramePr>
          <p:cNvPr id="9" name="표 8">
            <a:extLst>
              <a:ext uri="{FF2B5EF4-FFF2-40B4-BE49-F238E27FC236}">
                <a16:creationId xmlns:a16="http://schemas.microsoft.com/office/drawing/2014/main" id="{D4D3FDF3-F73F-4C46-9726-068698B3E61E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85968078"/>
              </p:ext>
            </p:extLst>
          </p:nvPr>
        </p:nvGraphicFramePr>
        <p:xfrm>
          <a:off x="423856" y="362494"/>
          <a:ext cx="5158508" cy="387840"/>
        </p:xfrm>
        <a:graphic>
          <a:graphicData uri="http://schemas.openxmlformats.org/drawingml/2006/table">
            <a:tbl>
              <a:tblPr firstRow="1" bandRow="1"/>
              <a:tblGrid>
                <a:gridCol w="590210">
                  <a:extLst>
                    <a:ext uri="{9D8B030D-6E8A-4147-A177-3AD203B41FA5}">
                      <a16:colId xmlns:a16="http://schemas.microsoft.com/office/drawing/2014/main" val="2144760031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2860139303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3072509350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4293145129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347176028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595790785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1841235632"/>
                    </a:ext>
                  </a:extLst>
                </a:gridCol>
                <a:gridCol w="511063">
                  <a:extLst>
                    <a:ext uri="{9D8B030D-6E8A-4147-A177-3AD203B41FA5}">
                      <a16:colId xmlns:a16="http://schemas.microsoft.com/office/drawing/2014/main" val="2582775948"/>
                    </a:ext>
                  </a:extLst>
                </a:gridCol>
                <a:gridCol w="515975">
                  <a:extLst>
                    <a:ext uri="{9D8B030D-6E8A-4147-A177-3AD203B41FA5}">
                      <a16:colId xmlns:a16="http://schemas.microsoft.com/office/drawing/2014/main" val="11838631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en-US" altLang="ko-KR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01</a:t>
                      </a:r>
                      <a:endParaRPr lang="ko-KR" altLang="en-US" sz="800" b="0" kern="1200" dirty="0">
                        <a:solidFill>
                          <a:srgbClr val="7F7F7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en-US" altLang="ko-KR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02</a:t>
                      </a:r>
                      <a:endParaRPr lang="ko-KR" altLang="en-US" sz="800" b="0" kern="1200" dirty="0">
                        <a:solidFill>
                          <a:srgbClr val="7F7F7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03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04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05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1" dirty="0">
                          <a:solidFill>
                            <a:srgbClr val="FF6934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06</a:t>
                      </a:r>
                      <a:endParaRPr lang="ko-KR" altLang="en-US" sz="800" b="1" dirty="0">
                        <a:solidFill>
                          <a:srgbClr val="FF6934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07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08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250192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ko-KR" altLang="en-US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화면구성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ko-KR" altLang="en-US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계정관리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메일수신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메일발신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메일관리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1" dirty="0">
                          <a:solidFill>
                            <a:srgbClr val="FF6934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첨부파일</a:t>
                      </a:r>
                    </a:p>
                  </a:txBody>
                  <a:tcPr marT="36000" marB="36000" anchor="b">
                    <a:lnL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메일보안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주소록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40002296"/>
                  </a:ext>
                </a:extLst>
              </a:tr>
            </a:tbl>
          </a:graphicData>
        </a:graphic>
      </p:graphicFrame>
      <p:sp>
        <p:nvSpPr>
          <p:cNvPr id="10" name="제목 개체 틀 2">
            <a:extLst>
              <a:ext uri="{FF2B5EF4-FFF2-40B4-BE49-F238E27FC236}">
                <a16:creationId xmlns:a16="http://schemas.microsoft.com/office/drawing/2014/main" id="{624518D3-0A9C-4627-A2BC-D28DA1241D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1614995" y="1003734"/>
            <a:ext cx="1541843" cy="31842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latin typeface="+mn-ea"/>
                <a:ea typeface="+mn-ea"/>
              </a:defRPr>
            </a:lvl1pPr>
          </a:lstStyle>
          <a:p>
            <a:r>
              <a:rPr lang="ko-KR" altLang="en-US" dirty="0"/>
              <a:t>제목</a:t>
            </a:r>
          </a:p>
        </p:txBody>
      </p:sp>
    </p:spTree>
    <p:extLst>
      <p:ext uri="{BB962C8B-B14F-4D97-AF65-F5344CB8AC3E}">
        <p14:creationId xmlns:p14="http://schemas.microsoft.com/office/powerpoint/2010/main" val="238696248"/>
      </p:ext>
    </p:extLst>
  </p:cSld>
  <p:clrMapOvr>
    <a:masterClrMapping/>
  </p:clrMapOvr>
  <p:hf hdr="0" ftr="0" dt="0"/>
  <p:extLst mod="1">
    <p:ext uri="{DCECCB84-F9BA-43D5-87BE-67443E8EF086}">
      <p15:sldGuideLst xmlns:p15="http://schemas.microsoft.com/office/powerpoint/2012/main">
        <p15:guide id="1" orient="horz" pos="2381">
          <p15:clr>
            <a:srgbClr val="FBAE40"/>
          </p15:clr>
        </p15:guide>
        <p15:guide id="2" pos="3934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직선 연결선 39">
            <a:extLst>
              <a:ext uri="{FF2B5EF4-FFF2-40B4-BE49-F238E27FC236}">
                <a16:creationId xmlns:a16="http://schemas.microsoft.com/office/drawing/2014/main" id="{351775E4-8A03-4E76-9A0A-9EADEF157493}"/>
              </a:ext>
            </a:extLst>
          </p:cNvPr>
          <p:cNvCxnSpPr>
            <a:cxnSpLocks/>
          </p:cNvCxnSpPr>
          <p:nvPr userDrawn="1"/>
        </p:nvCxnSpPr>
        <p:spPr>
          <a:xfrm>
            <a:off x="5345354" y="1013791"/>
            <a:ext cx="0" cy="6545884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1" name="직선 연결선 40">
            <a:extLst>
              <a:ext uri="{FF2B5EF4-FFF2-40B4-BE49-F238E27FC236}">
                <a16:creationId xmlns:a16="http://schemas.microsoft.com/office/drawing/2014/main" id="{B5264004-F13A-4508-96C4-E43A9B6A5867}"/>
              </a:ext>
            </a:extLst>
          </p:cNvPr>
          <p:cNvCxnSpPr/>
          <p:nvPr userDrawn="1"/>
        </p:nvCxnSpPr>
        <p:spPr>
          <a:xfrm flipH="1">
            <a:off x="0" y="1003734"/>
            <a:ext cx="10692000" cy="0"/>
          </a:xfrm>
          <a:prstGeom prst="line">
            <a:avLst/>
          </a:prstGeom>
          <a:ln w="508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>
            <a:extLst>
              <a:ext uri="{FF2B5EF4-FFF2-40B4-BE49-F238E27FC236}">
                <a16:creationId xmlns:a16="http://schemas.microsoft.com/office/drawing/2014/main" id="{F9F68B18-740F-4BBB-B7E8-DBD929B14B16}"/>
              </a:ext>
            </a:extLst>
          </p:cNvPr>
          <p:cNvCxnSpPr/>
          <p:nvPr userDrawn="1"/>
        </p:nvCxnSpPr>
        <p:spPr>
          <a:xfrm>
            <a:off x="846138" y="1776174"/>
            <a:ext cx="504000" cy="0"/>
          </a:xfrm>
          <a:prstGeom prst="line">
            <a:avLst/>
          </a:prstGeom>
          <a:ln w="31750">
            <a:solidFill>
              <a:srgbClr val="FF4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직선 연결선 42">
            <a:extLst>
              <a:ext uri="{FF2B5EF4-FFF2-40B4-BE49-F238E27FC236}">
                <a16:creationId xmlns:a16="http://schemas.microsoft.com/office/drawing/2014/main" id="{D4469350-5650-44B9-8D4B-F36B6E5A1DD8}"/>
              </a:ext>
            </a:extLst>
          </p:cNvPr>
          <p:cNvCxnSpPr/>
          <p:nvPr userDrawn="1"/>
        </p:nvCxnSpPr>
        <p:spPr>
          <a:xfrm>
            <a:off x="5886450" y="1779489"/>
            <a:ext cx="504000" cy="0"/>
          </a:xfrm>
          <a:prstGeom prst="line">
            <a:avLst/>
          </a:prstGeom>
          <a:ln w="31750">
            <a:solidFill>
              <a:srgbClr val="FF4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9879C5D1-E6CC-42B3-B17F-B3A5B30DE7DC}"/>
              </a:ext>
            </a:extLst>
          </p:cNvPr>
          <p:cNvSpPr txBox="1">
            <a:spLocks/>
          </p:cNvSpPr>
          <p:nvPr userDrawn="1"/>
        </p:nvSpPr>
        <p:spPr>
          <a:xfrm>
            <a:off x="9829802" y="7076662"/>
            <a:ext cx="823911" cy="402483"/>
          </a:xfrm>
          <a:prstGeom prst="rect">
            <a:avLst/>
          </a:prstGeom>
          <a:ln>
            <a:noFill/>
          </a:ln>
        </p:spPr>
        <p:txBody>
          <a:bodyPr vert="horz" lIns="98694" tIns="49347" rIns="98694" bIns="49347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8F7099-8B55-45F7-A33C-2FAECFA5B7B0}" type="slidenum">
              <a:rPr lang="ko-KR" altLang="en-US" sz="1800" b="1" smtClean="0">
                <a:solidFill>
                  <a:schemeClr val="bg1">
                    <a:lumMod val="7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pPr/>
              <a:t>‹#›</a:t>
            </a:fld>
            <a:endParaRPr lang="ko-KR" altLang="en-US" sz="1800" b="1" dirty="0">
              <a:solidFill>
                <a:schemeClr val="bg1">
                  <a:lumMod val="7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aphicFrame>
        <p:nvGraphicFramePr>
          <p:cNvPr id="9" name="표 8">
            <a:extLst>
              <a:ext uri="{FF2B5EF4-FFF2-40B4-BE49-F238E27FC236}">
                <a16:creationId xmlns:a16="http://schemas.microsoft.com/office/drawing/2014/main" id="{D6864A94-4500-4D86-A1F0-CF2C25E7244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40870492"/>
              </p:ext>
            </p:extLst>
          </p:nvPr>
        </p:nvGraphicFramePr>
        <p:xfrm>
          <a:off x="423856" y="362494"/>
          <a:ext cx="5158508" cy="387840"/>
        </p:xfrm>
        <a:graphic>
          <a:graphicData uri="http://schemas.openxmlformats.org/drawingml/2006/table">
            <a:tbl>
              <a:tblPr firstRow="1" bandRow="1"/>
              <a:tblGrid>
                <a:gridCol w="590210">
                  <a:extLst>
                    <a:ext uri="{9D8B030D-6E8A-4147-A177-3AD203B41FA5}">
                      <a16:colId xmlns:a16="http://schemas.microsoft.com/office/drawing/2014/main" val="2144760031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2860139303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3072509350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4293145129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347176028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595790785"/>
                    </a:ext>
                  </a:extLst>
                </a:gridCol>
                <a:gridCol w="590210">
                  <a:extLst>
                    <a:ext uri="{9D8B030D-6E8A-4147-A177-3AD203B41FA5}">
                      <a16:colId xmlns:a16="http://schemas.microsoft.com/office/drawing/2014/main" val="1841235632"/>
                    </a:ext>
                  </a:extLst>
                </a:gridCol>
                <a:gridCol w="511063">
                  <a:extLst>
                    <a:ext uri="{9D8B030D-6E8A-4147-A177-3AD203B41FA5}">
                      <a16:colId xmlns:a16="http://schemas.microsoft.com/office/drawing/2014/main" val="2582775948"/>
                    </a:ext>
                  </a:extLst>
                </a:gridCol>
                <a:gridCol w="515975">
                  <a:extLst>
                    <a:ext uri="{9D8B030D-6E8A-4147-A177-3AD203B41FA5}">
                      <a16:colId xmlns:a16="http://schemas.microsoft.com/office/drawing/2014/main" val="118386317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en-US" altLang="ko-KR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01</a:t>
                      </a:r>
                      <a:endParaRPr lang="ko-KR" altLang="en-US" sz="800" b="0" kern="1200" dirty="0">
                        <a:solidFill>
                          <a:srgbClr val="7F7F7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en-US" altLang="ko-KR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02</a:t>
                      </a:r>
                      <a:endParaRPr lang="ko-KR" altLang="en-US" sz="800" b="0" kern="1200" dirty="0">
                        <a:solidFill>
                          <a:srgbClr val="7F7F7F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03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04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05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06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1" dirty="0">
                          <a:solidFill>
                            <a:srgbClr val="FF6934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07</a:t>
                      </a:r>
                      <a:endParaRPr lang="ko-KR" altLang="en-US" sz="800" b="1" dirty="0">
                        <a:solidFill>
                          <a:srgbClr val="FF6934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08</a:t>
                      </a:r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250192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ko-KR" altLang="en-US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화면구성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algn="l" defTabSz="1007943" rtl="0" eaLnBrk="1" latinLnBrk="1" hangingPunct="1"/>
                      <a:r>
                        <a:rPr lang="ko-KR" altLang="en-US" sz="800" b="0" kern="1200" dirty="0">
                          <a:solidFill>
                            <a:srgbClr val="7F7F7F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계정관리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메일수신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메일발신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메일관리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첨부파일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1" dirty="0">
                          <a:solidFill>
                            <a:srgbClr val="FF6934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메일보안</a:t>
                      </a:r>
                    </a:p>
                  </a:txBody>
                  <a:tcPr marT="36000" marB="36000" anchor="b">
                    <a:lnL w="12700" cap="flat" cmpd="sng" algn="ctr">
                      <a:solidFill>
                        <a:srgbClr val="FF693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800" b="0" dirty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주소록</a:t>
                      </a: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800" b="0" dirty="0">
                        <a:solidFill>
                          <a:schemeClr val="bg1">
                            <a:lumMod val="50000"/>
                          </a:schemeClr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T="36000" marB="36000" anchor="b">
                    <a:lnL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40002296"/>
                  </a:ext>
                </a:extLst>
              </a:tr>
            </a:tbl>
          </a:graphicData>
        </a:graphic>
      </p:graphicFrame>
      <p:sp>
        <p:nvSpPr>
          <p:cNvPr id="10" name="제목 개체 틀 2">
            <a:extLst>
              <a:ext uri="{FF2B5EF4-FFF2-40B4-BE49-F238E27FC236}">
                <a16:creationId xmlns:a16="http://schemas.microsoft.com/office/drawing/2014/main" id="{F70C632F-D7F3-45FB-B2B5-D5650969A44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-1614995" y="1003734"/>
            <a:ext cx="1541843" cy="318421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r">
              <a:defRPr>
                <a:latin typeface="+mn-ea"/>
                <a:ea typeface="+mn-ea"/>
              </a:defRPr>
            </a:lvl1pPr>
          </a:lstStyle>
          <a:p>
            <a:r>
              <a:rPr lang="ko-KR" altLang="en-US" dirty="0"/>
              <a:t>제목</a:t>
            </a:r>
          </a:p>
        </p:txBody>
      </p:sp>
    </p:spTree>
    <p:extLst>
      <p:ext uri="{BB962C8B-B14F-4D97-AF65-F5344CB8AC3E}">
        <p14:creationId xmlns:p14="http://schemas.microsoft.com/office/powerpoint/2010/main" val="1539281983"/>
      </p:ext>
    </p:extLst>
  </p:cSld>
  <p:clrMapOvr>
    <a:masterClrMapping/>
  </p:clrMapOvr>
  <p:hf hdr="0" ftr="0" dt="0"/>
  <p:extLst mod="1">
    <p:ext uri="{DCECCB84-F9BA-43D5-87BE-67443E8EF086}">
      <p15:sldGuideLst xmlns:p15="http://schemas.microsoft.com/office/powerpoint/2012/main">
        <p15:guide id="1" orient="horz" pos="2381">
          <p15:clr>
            <a:srgbClr val="FBAE40"/>
          </p15:clr>
        </p15:guide>
        <p15:guide id="2" pos="393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8682825" y="226413"/>
            <a:ext cx="1717482" cy="360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212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3" r:id="rId3"/>
    <p:sldLayoutId id="2147483737" r:id="rId4"/>
    <p:sldLayoutId id="2147483752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38" r:id="rId12"/>
    <p:sldLayoutId id="2147483753" r:id="rId13"/>
    <p:sldLayoutId id="2147483754" r:id="rId14"/>
    <p:sldLayoutId id="2147483756" r:id="rId15"/>
  </p:sldLayoutIdLst>
  <p:txStyles>
    <p:titleStyle>
      <a:lvl1pPr algn="l" defTabSz="1007943" rtl="0" eaLnBrk="1" latinLnBrk="1" hangingPunct="1">
        <a:lnSpc>
          <a:spcPct val="90000"/>
        </a:lnSpc>
        <a:spcBef>
          <a:spcPct val="0"/>
        </a:spcBef>
        <a:buNone/>
        <a:defRPr sz="1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1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1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1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1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1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1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1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1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1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1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slide" Target="slide2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slide" Target="slide2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png"/><Relationship Id="rId5" Type="http://schemas.openxmlformats.org/officeDocument/2006/relationships/slide" Target="slide2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14.xml"/><Relationship Id="rId18" Type="http://schemas.openxmlformats.org/officeDocument/2006/relationships/slide" Target="slide19.xml"/><Relationship Id="rId26" Type="http://schemas.openxmlformats.org/officeDocument/2006/relationships/slide" Target="slide27.xml"/><Relationship Id="rId39" Type="http://schemas.openxmlformats.org/officeDocument/2006/relationships/slide" Target="slide40.xml"/><Relationship Id="rId21" Type="http://schemas.openxmlformats.org/officeDocument/2006/relationships/slide" Target="slide22.xml"/><Relationship Id="rId34" Type="http://schemas.openxmlformats.org/officeDocument/2006/relationships/slide" Target="slide35.xml"/><Relationship Id="rId42" Type="http://schemas.openxmlformats.org/officeDocument/2006/relationships/slide" Target="slide43.xml"/><Relationship Id="rId7" Type="http://schemas.openxmlformats.org/officeDocument/2006/relationships/slide" Target="slide8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20" Type="http://schemas.openxmlformats.org/officeDocument/2006/relationships/slide" Target="slide21.xml"/><Relationship Id="rId29" Type="http://schemas.openxmlformats.org/officeDocument/2006/relationships/slide" Target="slide30.xml"/><Relationship Id="rId41" Type="http://schemas.openxmlformats.org/officeDocument/2006/relationships/slide" Target="slide4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11" Type="http://schemas.openxmlformats.org/officeDocument/2006/relationships/slide" Target="slide11.xml"/><Relationship Id="rId24" Type="http://schemas.openxmlformats.org/officeDocument/2006/relationships/slide" Target="slide25.xml"/><Relationship Id="rId32" Type="http://schemas.openxmlformats.org/officeDocument/2006/relationships/slide" Target="slide33.xml"/><Relationship Id="rId37" Type="http://schemas.openxmlformats.org/officeDocument/2006/relationships/slide" Target="slide38.xml"/><Relationship Id="rId40" Type="http://schemas.openxmlformats.org/officeDocument/2006/relationships/slide" Target="slide41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23" Type="http://schemas.openxmlformats.org/officeDocument/2006/relationships/slide" Target="slide24.xml"/><Relationship Id="rId28" Type="http://schemas.openxmlformats.org/officeDocument/2006/relationships/slide" Target="slide29.xml"/><Relationship Id="rId36" Type="http://schemas.openxmlformats.org/officeDocument/2006/relationships/slide" Target="slide37.xml"/><Relationship Id="rId10" Type="http://schemas.openxmlformats.org/officeDocument/2006/relationships/slide" Target="slide10.xml"/><Relationship Id="rId19" Type="http://schemas.openxmlformats.org/officeDocument/2006/relationships/slide" Target="slide20.xml"/><Relationship Id="rId31" Type="http://schemas.openxmlformats.org/officeDocument/2006/relationships/slide" Target="slide32.xml"/><Relationship Id="rId4" Type="http://schemas.openxmlformats.org/officeDocument/2006/relationships/slide" Target="slide5.xml"/><Relationship Id="rId9" Type="http://schemas.openxmlformats.org/officeDocument/2006/relationships/slide" Target="slide12.xml"/><Relationship Id="rId14" Type="http://schemas.openxmlformats.org/officeDocument/2006/relationships/slide" Target="slide15.xml"/><Relationship Id="rId22" Type="http://schemas.openxmlformats.org/officeDocument/2006/relationships/slide" Target="slide23.xml"/><Relationship Id="rId27" Type="http://schemas.openxmlformats.org/officeDocument/2006/relationships/slide" Target="slide28.xml"/><Relationship Id="rId30" Type="http://schemas.openxmlformats.org/officeDocument/2006/relationships/slide" Target="slide31.xml"/><Relationship Id="rId35" Type="http://schemas.openxmlformats.org/officeDocument/2006/relationships/slide" Target="slide36.xml"/><Relationship Id="rId43" Type="http://schemas.openxmlformats.org/officeDocument/2006/relationships/slide" Target="slide44.xml"/><Relationship Id="rId8" Type="http://schemas.openxmlformats.org/officeDocument/2006/relationships/slide" Target="slide9.xml"/><Relationship Id="rId3" Type="http://schemas.openxmlformats.org/officeDocument/2006/relationships/slide" Target="slide4.xml"/><Relationship Id="rId12" Type="http://schemas.openxmlformats.org/officeDocument/2006/relationships/slide" Target="slide13.xml"/><Relationship Id="rId17" Type="http://schemas.openxmlformats.org/officeDocument/2006/relationships/slide" Target="slide18.xml"/><Relationship Id="rId25" Type="http://schemas.openxmlformats.org/officeDocument/2006/relationships/slide" Target="slide26.xml"/><Relationship Id="rId33" Type="http://schemas.openxmlformats.org/officeDocument/2006/relationships/slide" Target="slide34.xml"/><Relationship Id="rId38" Type="http://schemas.openxmlformats.org/officeDocument/2006/relationships/slide" Target="slide3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slide" Target="slide2.xml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47.png"/><Relationship Id="rId7" Type="http://schemas.openxmlformats.org/officeDocument/2006/relationships/slide" Target="slide2.xm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slide" Target="slide2.xml"/><Relationship Id="rId4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4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6" Type="http://schemas.openxmlformats.org/officeDocument/2006/relationships/slide" Target="slide2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4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4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slide" Target="slide2.xml"/><Relationship Id="rId4" Type="http://schemas.openxmlformats.org/officeDocument/2006/relationships/image" Target="../media/image6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slide" Target="slide2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7" Type="http://schemas.openxmlformats.org/officeDocument/2006/relationships/image" Target="../media/image4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8.xml"/><Relationship Id="rId6" Type="http://schemas.openxmlformats.org/officeDocument/2006/relationships/slide" Target="slide2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7" Type="http://schemas.openxmlformats.org/officeDocument/2006/relationships/image" Target="../media/image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1.xml"/><Relationship Id="rId6" Type="http://schemas.openxmlformats.org/officeDocument/2006/relationships/slide" Target="slide2.xml"/><Relationship Id="rId5" Type="http://schemas.openxmlformats.org/officeDocument/2006/relationships/image" Target="../media/image95.png"/><Relationship Id="rId4" Type="http://schemas.openxmlformats.org/officeDocument/2006/relationships/image" Target="../media/image2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8.png"/><Relationship Id="rId7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slide" Target="slide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slide" Target="slide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6" Type="http://schemas.openxmlformats.org/officeDocument/2006/relationships/slide" Target="slide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4.png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5">
            <a:extLst>
              <a:ext uri="{FF2B5EF4-FFF2-40B4-BE49-F238E27FC236}">
                <a16:creationId xmlns:a16="http://schemas.microsoft.com/office/drawing/2014/main" id="{4A378215-7B95-48F9-B40A-8962C5F1D83E}"/>
              </a:ext>
            </a:extLst>
          </p:cNvPr>
          <p:cNvSpPr>
            <a:spLocks noGrp="1"/>
          </p:cNvSpPr>
          <p:nvPr/>
        </p:nvSpPr>
        <p:spPr>
          <a:xfrm>
            <a:off x="9657278" y="7267121"/>
            <a:ext cx="1034378" cy="222069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marL="0" algn="l" defTabSz="1254191" rtl="0" eaLnBrk="1" latinLnBrk="1" hangingPunct="1"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7096" algn="l" defTabSz="1254191" rtl="0" eaLnBrk="1" latinLnBrk="1" hangingPunct="1"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54191" algn="l" defTabSz="1254191" rtl="0" eaLnBrk="1" latinLnBrk="1" hangingPunct="1"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81287" algn="l" defTabSz="1254191" rtl="0" eaLnBrk="1" latinLnBrk="1" hangingPunct="1"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08382" algn="l" defTabSz="1254191" rtl="0" eaLnBrk="1" latinLnBrk="1" hangingPunct="1"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35478" algn="l" defTabSz="1254191" rtl="0" eaLnBrk="1" latinLnBrk="1" hangingPunct="1"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762573" algn="l" defTabSz="1254191" rtl="0" eaLnBrk="1" latinLnBrk="1" hangingPunct="1"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389669" algn="l" defTabSz="1254191" rtl="0" eaLnBrk="1" latinLnBrk="1" hangingPunct="1"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016764" algn="l" defTabSz="1254191" rtl="0" eaLnBrk="1" latinLnBrk="1" hangingPunct="1">
              <a:defRPr sz="2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1254191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맑은 고딕" panose="020B0503020000020004" pitchFamily="50" charset="-127"/>
                <a:cs typeface="+mn-cs"/>
              </a:rPr>
              <a:t>D20180911</a:t>
            </a:r>
            <a:endParaRPr kumimoji="0" lang="ko-KR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633B3252-3EC6-4513-B653-6DAED759E9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43" t="51963"/>
          <a:stretch/>
        </p:blipFill>
        <p:spPr>
          <a:xfrm>
            <a:off x="2313992" y="3928188"/>
            <a:ext cx="8377508" cy="3630856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633B3252-3EC6-4513-B653-6DAED759E9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297" b="71007"/>
          <a:stretch/>
        </p:blipFill>
        <p:spPr>
          <a:xfrm>
            <a:off x="-156" y="1261"/>
            <a:ext cx="4030980" cy="2191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36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>
            <a:extLst>
              <a:ext uri="{FF2B5EF4-FFF2-40B4-BE49-F238E27FC236}">
                <a16:creationId xmlns:a16="http://schemas.microsoft.com/office/drawing/2014/main" id="{3D4A46AB-59B2-4285-91B5-5593511214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846140" y="2159001"/>
            <a:ext cx="3959223" cy="2415126"/>
          </a:xfrm>
          <a:prstGeom prst="rect">
            <a:avLst/>
          </a:prstGeom>
          <a:ln>
            <a:noFill/>
          </a:ln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F376736B-043A-40AD-8F75-8E78CE4B4AD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5886450" y="2159001"/>
            <a:ext cx="3959223" cy="3206970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CBBFC373-D226-4E81-AC04-9ECA7DAD5F32}"/>
              </a:ext>
            </a:extLst>
          </p:cNvPr>
          <p:cNvSpPr txBox="1"/>
          <p:nvPr/>
        </p:nvSpPr>
        <p:spPr>
          <a:xfrm>
            <a:off x="744689" y="4574127"/>
            <a:ext cx="4389286" cy="756325"/>
          </a:xfrm>
          <a:prstGeom prst="rect">
            <a:avLst/>
          </a:prstGeom>
          <a:noFill/>
        </p:spPr>
        <p:txBody>
          <a:bodyPr wrap="square" tIns="288000" rtlCol="0">
            <a:spAutoFit/>
          </a:bodyPr>
          <a:lstStyle/>
          <a:p>
            <a:pPr defTabSz="986912">
              <a:lnSpc>
                <a:spcPct val="150000"/>
              </a:lnSpc>
              <a:buSzPct val="150000"/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환경설정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기본 환경 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비밀번호 변경을 통해 비밀번호를 변경할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주기적인 비밀번호 변경을 통해 개인정보를 안전하게 보호하세요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E06300-F9CE-46E5-9C73-109E586F20BE}"/>
              </a:ext>
            </a:extLst>
          </p:cNvPr>
          <p:cNvSpPr txBox="1"/>
          <p:nvPr/>
        </p:nvSpPr>
        <p:spPr>
          <a:xfrm>
            <a:off x="5799409" y="5591503"/>
            <a:ext cx="4795176" cy="5116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사용자 기본 정보를 변경할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환경설정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기본 환경 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기본 설정에서 프로필 정보를 수정하세요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9EB2952-FCC1-4C17-8326-F09AD0797058}"/>
              </a:ext>
            </a:extLst>
          </p:cNvPr>
          <p:cNvSpPr txBox="1"/>
          <p:nvPr/>
        </p:nvSpPr>
        <p:spPr>
          <a:xfrm>
            <a:off x="846138" y="1397619"/>
            <a:ext cx="146674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비밀번호 변경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D57502A-E9F0-41BA-A944-54918E6CCAFB}"/>
              </a:ext>
            </a:extLst>
          </p:cNvPr>
          <p:cNvSpPr txBox="1"/>
          <p:nvPr/>
        </p:nvSpPr>
        <p:spPr>
          <a:xfrm>
            <a:off x="5886450" y="1397619"/>
            <a:ext cx="146674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개인정보 수정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61EC0C1-4F05-4B09-B655-2BE2A278B7B5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비밀번호 변경 </a:t>
            </a:r>
            <a:r>
              <a:rPr lang="en-US" altLang="ko-KR" dirty="0"/>
              <a:t>/ </a:t>
            </a:r>
            <a:r>
              <a:rPr lang="ko-KR" altLang="en-US" dirty="0"/>
              <a:t>개인정보 수정</a:t>
            </a:r>
          </a:p>
        </p:txBody>
      </p:sp>
      <p:pic>
        <p:nvPicPr>
          <p:cNvPr id="16" name="그림 15">
            <a:hlinkClick r:id="rId4" action="ppaction://hlinksldjump"/>
            <a:extLst>
              <a:ext uri="{FF2B5EF4-FFF2-40B4-BE49-F238E27FC236}">
                <a16:creationId xmlns:a16="http://schemas.microsoft.com/office/drawing/2014/main" id="{9C75DD2F-12DC-4D72-9C3A-E304BADB9DAB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2721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A017CD61-88D0-4EB0-B1A7-4A52718CBD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122" y="2159001"/>
            <a:ext cx="3960813" cy="320825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6E06300-F9CE-46E5-9C73-109E586F20BE}"/>
              </a:ext>
            </a:extLst>
          </p:cNvPr>
          <p:cNvSpPr txBox="1"/>
          <p:nvPr/>
        </p:nvSpPr>
        <p:spPr>
          <a:xfrm>
            <a:off x="654464" y="5367259"/>
            <a:ext cx="4405908" cy="1553274"/>
          </a:xfrm>
          <a:prstGeom prst="rect">
            <a:avLst/>
          </a:prstGeom>
          <a:noFill/>
        </p:spPr>
        <p:txBody>
          <a:bodyPr wrap="square" tIns="288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부재 기간 중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메일을 보낸 사람에게 자동으로 답장을 보내거나 메일을 다른 메일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주소로 전달할 수 있는 기능입니다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설정한 부재 기간 동안 도착한 메일에 대해서 미리 작성해둔 내용의 답장을 보낼 수 있으며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,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 대리 수신자 설정을 통해 수신된 메일은 대리수신자에게 발송됩니다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54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/>
            </a:r>
            <a:br>
              <a:rPr lang="en-US" altLang="ko-KR" sz="54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환경설정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부재중 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사용함으로 설정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29DB342-C3C2-45E2-A056-CC6E0285EAF1}"/>
              </a:ext>
            </a:extLst>
          </p:cNvPr>
          <p:cNvSpPr txBox="1"/>
          <p:nvPr/>
        </p:nvSpPr>
        <p:spPr>
          <a:xfrm>
            <a:off x="774122" y="1397619"/>
            <a:ext cx="123591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부재중 설정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D018EFE-DBC3-49A3-9E87-936BDF3256B5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멀티계정</a:t>
            </a:r>
            <a:r>
              <a:rPr lang="en-US" altLang="ko-KR" dirty="0"/>
              <a:t> / </a:t>
            </a:r>
            <a:r>
              <a:rPr lang="ko-KR" altLang="en-US" dirty="0"/>
              <a:t>부재중 설정</a:t>
            </a:r>
          </a:p>
        </p:txBody>
      </p:sp>
      <p:pic>
        <p:nvPicPr>
          <p:cNvPr id="13" name="그림 12">
            <a:hlinkClick r:id="rId3" action="ppaction://hlinksldjump"/>
            <a:extLst>
              <a:ext uri="{FF2B5EF4-FFF2-40B4-BE49-F238E27FC236}">
                <a16:creationId xmlns:a16="http://schemas.microsoft.com/office/drawing/2014/main" id="{7466DB05-1745-474D-ABBF-9AD724AF59A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6E06300-F9CE-46E5-9C73-109E586F20BE}"/>
              </a:ext>
            </a:extLst>
          </p:cNvPr>
          <p:cNvSpPr txBox="1"/>
          <p:nvPr/>
        </p:nvSpPr>
        <p:spPr>
          <a:xfrm>
            <a:off x="5949399" y="4917727"/>
            <a:ext cx="4795176" cy="889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다른 이메일 주소로 새 메일을 모두 전달하도록 선택할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모든 메일을 자동 전달하는 작업은 한 계정으로 전달할 때만 가능합니다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54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/>
            </a:r>
            <a:br>
              <a:rPr lang="en-US" altLang="ko-KR" sz="54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환경설정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멀티계정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/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자동전달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자동전달 설정에서 전달할 주소를 추가합니다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07D7FDF2-3530-438B-8903-38F26CD091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850" y="2311400"/>
            <a:ext cx="3959225" cy="23755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6A64A10-BB00-42FA-9ADC-444FCCA8EE5C}"/>
              </a:ext>
            </a:extLst>
          </p:cNvPr>
          <p:cNvSpPr txBox="1"/>
          <p:nvPr/>
        </p:nvSpPr>
        <p:spPr>
          <a:xfrm>
            <a:off x="5914156" y="1466890"/>
            <a:ext cx="146674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n-ea"/>
              </a:rPr>
              <a:t>메일 자동전달</a:t>
            </a:r>
          </a:p>
        </p:txBody>
      </p:sp>
    </p:spTree>
    <p:extLst>
      <p:ext uri="{BB962C8B-B14F-4D97-AF65-F5344CB8AC3E}">
        <p14:creationId xmlns:p14="http://schemas.microsoft.com/office/powerpoint/2010/main" val="2054418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0A1D1315-8619-446D-BC1F-DC4524949E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50" y="2162484"/>
            <a:ext cx="3960813" cy="2908368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CBBFC373-D226-4E81-AC04-9ECA7DAD5F32}"/>
              </a:ext>
            </a:extLst>
          </p:cNvPr>
          <p:cNvSpPr txBox="1"/>
          <p:nvPr/>
        </p:nvSpPr>
        <p:spPr>
          <a:xfrm>
            <a:off x="757806" y="5305376"/>
            <a:ext cx="4795176" cy="1308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사용자의 메일 사용량은 화면 좌측 하단에서 확인할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저장공간이 부족할 경우 메일함 정리를 통해 기존 메일을 삭제하거나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</a:t>
            </a: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관리자에게 문의하여 저장공간을 확보하세요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메일함 정리하기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환경설정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메일함 관리에서 특정 메일함 비우기를 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0D9055-892F-4E1B-AF1D-800540E1EC4A}"/>
              </a:ext>
            </a:extLst>
          </p:cNvPr>
          <p:cNvSpPr txBox="1"/>
          <p:nvPr/>
        </p:nvSpPr>
        <p:spPr>
          <a:xfrm>
            <a:off x="846138" y="1397619"/>
            <a:ext cx="146674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n-ea"/>
              </a:rPr>
              <a:t>메일 용량관리</a:t>
            </a: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1D12593D-778D-4226-9A73-856CC26226AF}"/>
              </a:ext>
            </a:extLst>
          </p:cNvPr>
          <p:cNvSpPr/>
          <p:nvPr/>
        </p:nvSpPr>
        <p:spPr>
          <a:xfrm>
            <a:off x="5770880" y="1674618"/>
            <a:ext cx="731520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4" name="제목 3">
            <a:extLst>
              <a:ext uri="{FF2B5EF4-FFF2-40B4-BE49-F238E27FC236}">
                <a16:creationId xmlns:a16="http://schemas.microsoft.com/office/drawing/2014/main" id="{8F558336-C175-4A32-99F0-B57679CFE00D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메일 용량관리</a:t>
            </a:r>
          </a:p>
        </p:txBody>
      </p:sp>
      <p:pic>
        <p:nvPicPr>
          <p:cNvPr id="9" name="그림 8">
            <a:hlinkClick r:id="rId3" action="ppaction://hlinksldjump"/>
            <a:extLst>
              <a:ext uri="{FF2B5EF4-FFF2-40B4-BE49-F238E27FC236}">
                <a16:creationId xmlns:a16="http://schemas.microsoft.com/office/drawing/2014/main" id="{8DB149C0-E5AD-4191-AC5A-684D7D7E139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5225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682E72A3-D59C-4838-8B75-970AF77E31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450" y="2159001"/>
            <a:ext cx="3959225" cy="2697929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CBBFC373-D226-4E81-AC04-9ECA7DAD5F32}"/>
              </a:ext>
            </a:extLst>
          </p:cNvPr>
          <p:cNvSpPr txBox="1"/>
          <p:nvPr/>
        </p:nvSpPr>
        <p:spPr>
          <a:xfrm>
            <a:off x="766583" y="5150664"/>
            <a:ext cx="4795176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86912">
              <a:lnSpc>
                <a:spcPct val="150000"/>
              </a:lnSpc>
              <a:buSzPct val="150000"/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중요한 메일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답장을 하기 위해 잠시 보류해둔 메일 등 꼭 기억 해 두어야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defTabSz="986912">
              <a:lnSpc>
                <a:spcPct val="150000"/>
              </a:lnSpc>
              <a:buSzPct val="150000"/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할 메일을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별 표시하여 따로 관리할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메일함 목록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중요메일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에서 중요메일로 표시한 메일만 모아 볼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  <a:p>
            <a:pPr defTabSz="986912">
              <a:lnSpc>
                <a:spcPct val="150000"/>
              </a:lnSpc>
              <a:buSzPct val="150000"/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Times New Roman" panose="02020603050405020304" pitchFamily="18" charset="0"/>
            </a:endParaRPr>
          </a:p>
          <a:p>
            <a:pPr defTabSz="986912">
              <a:lnSpc>
                <a:spcPct val="150000"/>
              </a:lnSpc>
              <a:buSzPct val="150000"/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중요메일 표시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메일목록 또는 메일읽기의 제목 왼쪽의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을 클릭하여 중요한 메일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defTabSz="986912">
              <a:lnSpc>
                <a:spcPct val="150000"/>
              </a:lnSpc>
              <a:buSzPct val="150000"/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/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해제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E06300-F9CE-46E5-9C73-109E586F20BE}"/>
              </a:ext>
            </a:extLst>
          </p:cNvPr>
          <p:cNvSpPr txBox="1"/>
          <p:nvPr/>
        </p:nvSpPr>
        <p:spPr>
          <a:xfrm>
            <a:off x="5798502" y="5091030"/>
            <a:ext cx="4536989" cy="5116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 읽기화면에서 간편하게 보낸 사람의 이메일 주소 및 이름을 주소록에 저장할 수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상세한 정보는 주소록에서 추가해 주십시오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D3582F16-1950-428D-91FB-CCACBD8AC6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50" y="2159001"/>
            <a:ext cx="3960813" cy="2749936"/>
          </a:xfrm>
          <a:prstGeom prst="rect">
            <a:avLst/>
          </a:prstGeom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831FBA92-171B-493A-A95B-8DA1D25AF7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2610" y="6254603"/>
            <a:ext cx="164649" cy="164649"/>
          </a:xfrm>
          <a:prstGeom prst="rect">
            <a:avLst/>
          </a:prstGeom>
          <a:ln w="3175">
            <a:solidFill>
              <a:schemeClr val="bg1">
                <a:lumMod val="75000"/>
              </a:schemeClr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9733C7D-5B2A-4D39-A985-977712BBF799}"/>
              </a:ext>
            </a:extLst>
          </p:cNvPr>
          <p:cNvSpPr txBox="1"/>
          <p:nvPr/>
        </p:nvSpPr>
        <p:spPr>
          <a:xfrm>
            <a:off x="846138" y="1397619"/>
            <a:ext cx="9233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n-ea"/>
              </a:rPr>
              <a:t>중요메일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DDB9230-F042-4B96-B5C4-8DD70DB9A04C}"/>
              </a:ext>
            </a:extLst>
          </p:cNvPr>
          <p:cNvSpPr txBox="1"/>
          <p:nvPr/>
        </p:nvSpPr>
        <p:spPr>
          <a:xfrm>
            <a:off x="5886450" y="1397619"/>
            <a:ext cx="247183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n-ea"/>
              </a:rPr>
              <a:t>발신주소 주소록에 저장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AC53C578-F799-4753-BCEF-E1E96D55311B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중요메일</a:t>
            </a:r>
            <a:r>
              <a:rPr lang="en-US" altLang="ko-KR" dirty="0"/>
              <a:t/>
            </a:r>
            <a:br>
              <a:rPr lang="en-US" altLang="ko-KR" dirty="0"/>
            </a:br>
            <a:r>
              <a:rPr lang="ko-KR" altLang="en-US" dirty="0"/>
              <a:t> </a:t>
            </a:r>
            <a:r>
              <a:rPr lang="en-US" altLang="ko-KR" dirty="0"/>
              <a:t>/ </a:t>
            </a:r>
            <a:r>
              <a:rPr lang="ko-KR" altLang="en-US" dirty="0"/>
              <a:t>발신주소 주소록에 저장</a:t>
            </a:r>
          </a:p>
        </p:txBody>
      </p:sp>
      <p:pic>
        <p:nvPicPr>
          <p:cNvPr id="12" name="그림 11">
            <a:hlinkClick r:id="rId5" action="ppaction://hlinksldjump"/>
            <a:extLst>
              <a:ext uri="{FF2B5EF4-FFF2-40B4-BE49-F238E27FC236}">
                <a16:creationId xmlns:a16="http://schemas.microsoft.com/office/drawing/2014/main" id="{123A6428-7D05-410D-ADDC-DFBF842570E5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6216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794D046C-801B-4C5E-A6A4-5B970683FB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450" y="2159001"/>
            <a:ext cx="3959225" cy="2907202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CBBFC373-D226-4E81-AC04-9ECA7DAD5F32}"/>
              </a:ext>
            </a:extLst>
          </p:cNvPr>
          <p:cNvSpPr txBox="1"/>
          <p:nvPr/>
        </p:nvSpPr>
        <p:spPr>
          <a:xfrm>
            <a:off x="754762" y="4943254"/>
            <a:ext cx="4263008" cy="2105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해당 메일의 제목 우측       을 클릭해 메일 내용을 미리 볼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미리보기 방식은 텍스트로 보기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/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새 창에서 이미지로 보기 방식 중에 선택할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미리보기 방식 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환경설정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기본 환경 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미리보기 선택에서 텍스트로 보기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/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새 창에서 이미지 보기 중 선택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※ ‘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이미지로 보기’ 시 메일서버의 방화벽 정책에 따라 실제 메일본문 보기와 다를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E06300-F9CE-46E5-9C73-109E586F20BE}"/>
              </a:ext>
            </a:extLst>
          </p:cNvPr>
          <p:cNvSpPr txBox="1"/>
          <p:nvPr/>
        </p:nvSpPr>
        <p:spPr>
          <a:xfrm>
            <a:off x="5796998" y="5296996"/>
            <a:ext cx="4795176" cy="5116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해당 메일함에 있는 안 읽은 메일을 모두 읽음 상태로 표시합니다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환경설정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메일함 관리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모두 읽음 표시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텍스트 클릭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87620046-463F-412B-BFB5-94611947F1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38" y="2159001"/>
            <a:ext cx="3959225" cy="2545216"/>
          </a:xfrm>
          <a:prstGeom prst="rect">
            <a:avLst/>
          </a:prstGeom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id="{6282DC05-EFF1-4BE9-9248-2482B3E740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0671" y="5016742"/>
            <a:ext cx="170862" cy="170862"/>
          </a:xfrm>
          <a:prstGeom prst="rect">
            <a:avLst/>
          </a:prstGeom>
          <a:ln w="3175">
            <a:solidFill>
              <a:schemeClr val="bg1">
                <a:lumMod val="75000"/>
              </a:schemeClr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019F981-9698-4D83-90E1-E68C664333EB}"/>
              </a:ext>
            </a:extLst>
          </p:cNvPr>
          <p:cNvSpPr txBox="1"/>
          <p:nvPr/>
        </p:nvSpPr>
        <p:spPr>
          <a:xfrm>
            <a:off x="846138" y="1397619"/>
            <a:ext cx="192841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메일내용 미리보기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D78F858-34FA-4D50-A08F-D21B325B4E17}"/>
              </a:ext>
            </a:extLst>
          </p:cNvPr>
          <p:cNvSpPr txBox="1"/>
          <p:nvPr/>
        </p:nvSpPr>
        <p:spPr>
          <a:xfrm>
            <a:off x="5886450" y="1397619"/>
            <a:ext cx="146674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읽음 상태표시</a:t>
            </a:r>
          </a:p>
        </p:txBody>
      </p:sp>
      <p:sp>
        <p:nvSpPr>
          <p:cNvPr id="4" name="제목 3">
            <a:extLst>
              <a:ext uri="{FF2B5EF4-FFF2-40B4-BE49-F238E27FC236}">
                <a16:creationId xmlns:a16="http://schemas.microsoft.com/office/drawing/2014/main" id="{02395A41-66FD-41B5-B47A-49980B368A81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메일내용 미리보기 </a:t>
            </a:r>
            <a:r>
              <a:rPr lang="en-US" altLang="ko-KR" dirty="0"/>
              <a:t>/ </a:t>
            </a:r>
            <a:r>
              <a:rPr lang="ko-KR" altLang="en-US" dirty="0"/>
              <a:t>읽음 상태표시</a:t>
            </a:r>
          </a:p>
        </p:txBody>
      </p:sp>
      <p:pic>
        <p:nvPicPr>
          <p:cNvPr id="12" name="그림 11">
            <a:hlinkClick r:id="rId5" action="ppaction://hlinksldjump"/>
            <a:extLst>
              <a:ext uri="{FF2B5EF4-FFF2-40B4-BE49-F238E27FC236}">
                <a16:creationId xmlns:a16="http://schemas.microsoft.com/office/drawing/2014/main" id="{3301DA09-505D-40AB-9B61-4004F6944077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5599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>
            <a:extLst>
              <a:ext uri="{FF2B5EF4-FFF2-40B4-BE49-F238E27FC236}">
                <a16:creationId xmlns:a16="http://schemas.microsoft.com/office/drawing/2014/main" id="{60694AAE-D5FD-47CC-9A5F-50B0476838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451" y="2159002"/>
            <a:ext cx="3976478" cy="3039164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C6EF7CEB-D009-4A0F-9BEB-912A7D3AD26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50" y="2159001"/>
            <a:ext cx="3960813" cy="2704668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CBBFC373-D226-4E81-AC04-9ECA7DAD5F32}"/>
              </a:ext>
            </a:extLst>
          </p:cNvPr>
          <p:cNvSpPr txBox="1"/>
          <p:nvPr/>
        </p:nvSpPr>
        <p:spPr>
          <a:xfrm>
            <a:off x="762327" y="5087101"/>
            <a:ext cx="4795176" cy="735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해당 메일의 발송 경로를 확인할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여러 서버를 거쳐 전송된 경우 서버 릴레이 되는 순서대로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IP, </a:t>
            </a: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국가에 대한 정보를 확인할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E06300-F9CE-46E5-9C73-109E586F20BE}"/>
              </a:ext>
            </a:extLst>
          </p:cNvPr>
          <p:cNvSpPr txBox="1"/>
          <p:nvPr/>
        </p:nvSpPr>
        <p:spPr>
          <a:xfrm>
            <a:off x="5806813" y="5429661"/>
            <a:ext cx="4795176" cy="735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메일읽기 설정에서는 목록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/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본문 보기 방식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목록 개수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/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크기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날짜별 묶어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보기 설정 등의 메일읽기 관련 설정이 가능합니다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환경설정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읽기 설정에서 세부 사항을 설정할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7CF4C98-C3CF-482E-9FD2-4B44B68447A7}"/>
              </a:ext>
            </a:extLst>
          </p:cNvPr>
          <p:cNvSpPr txBox="1"/>
          <p:nvPr/>
        </p:nvSpPr>
        <p:spPr>
          <a:xfrm>
            <a:off x="846138" y="1397619"/>
            <a:ext cx="182421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n-ea"/>
              </a:rPr>
              <a:t>메일 </a:t>
            </a:r>
            <a:r>
              <a:rPr lang="en-US" altLang="ko-KR" dirty="0">
                <a:latin typeface="+mn-ea"/>
              </a:rPr>
              <a:t>IP </a:t>
            </a:r>
            <a:r>
              <a:rPr lang="ko-KR" altLang="en-US" dirty="0">
                <a:latin typeface="+mn-ea"/>
              </a:rPr>
              <a:t>경로 확인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C48836-0E3D-4E12-9FFB-5E1A0379E9A0}"/>
              </a:ext>
            </a:extLst>
          </p:cNvPr>
          <p:cNvSpPr txBox="1"/>
          <p:nvPr/>
        </p:nvSpPr>
        <p:spPr>
          <a:xfrm>
            <a:off x="5886450" y="1397619"/>
            <a:ext cx="100508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n-ea"/>
              </a:rPr>
              <a:t>읽기 설정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DF56FF0C-2191-4587-85B2-20D201B0316B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메일의 </a:t>
            </a:r>
            <a:r>
              <a:rPr lang="en-US" altLang="ko-KR" dirty="0"/>
              <a:t>IP </a:t>
            </a:r>
            <a:r>
              <a:rPr lang="ko-KR" altLang="en-US" dirty="0"/>
              <a:t>경로 확인 </a:t>
            </a:r>
            <a:r>
              <a:rPr lang="en-US" altLang="ko-KR" dirty="0"/>
              <a:t>/ </a:t>
            </a:r>
            <a:r>
              <a:rPr lang="ko-KR" altLang="en-US" dirty="0"/>
              <a:t>읽기 설정</a:t>
            </a:r>
          </a:p>
        </p:txBody>
      </p:sp>
      <p:pic>
        <p:nvPicPr>
          <p:cNvPr id="10" name="그림 9">
            <a:hlinkClick r:id="rId4" action="ppaction://hlinksldjump"/>
            <a:extLst>
              <a:ext uri="{FF2B5EF4-FFF2-40B4-BE49-F238E27FC236}">
                <a16:creationId xmlns:a16="http://schemas.microsoft.com/office/drawing/2014/main" id="{6936262D-C70E-49BD-9F2B-63B7DC519FA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3091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그림 18">
            <a:extLst>
              <a:ext uri="{FF2B5EF4-FFF2-40B4-BE49-F238E27FC236}">
                <a16:creationId xmlns:a16="http://schemas.microsoft.com/office/drawing/2014/main" id="{89E99449-4635-4D6E-8F64-561FBEBC39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37" y="2158716"/>
            <a:ext cx="3959225" cy="2856297"/>
          </a:xfrm>
          <a:prstGeom prst="rect">
            <a:avLst/>
          </a:prstGeom>
        </p:spPr>
      </p:pic>
      <p:pic>
        <p:nvPicPr>
          <p:cNvPr id="22" name="그림 21">
            <a:extLst>
              <a:ext uri="{FF2B5EF4-FFF2-40B4-BE49-F238E27FC236}">
                <a16:creationId xmlns:a16="http://schemas.microsoft.com/office/drawing/2014/main" id="{09147035-B483-4D7B-87E5-D1FC4A5D2E3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644" t="8058" r="261" b="5843"/>
          <a:stretch/>
        </p:blipFill>
        <p:spPr>
          <a:xfrm>
            <a:off x="5886450" y="2158717"/>
            <a:ext cx="3995821" cy="2735395"/>
          </a:xfrm>
          <a:prstGeom prst="rect">
            <a:avLst/>
          </a:prstGeom>
          <a:ln w="6350">
            <a:solidFill>
              <a:schemeClr val="bg1">
                <a:lumMod val="65000"/>
              </a:schemeClr>
            </a:solidFill>
          </a:ln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CBBFC373-D226-4E81-AC04-9ECA7DAD5F32}"/>
              </a:ext>
            </a:extLst>
          </p:cNvPr>
          <p:cNvSpPr txBox="1"/>
          <p:nvPr/>
        </p:nvSpPr>
        <p:spPr>
          <a:xfrm>
            <a:off x="765038" y="5170542"/>
            <a:ext cx="4795176" cy="1337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86912">
              <a:lnSpc>
                <a:spcPct val="150000"/>
              </a:lnSpc>
              <a:buSzPct val="150000"/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특정인과 주고 받은 메일만 모아 볼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  <a:p>
            <a:pPr defTabSz="986912">
              <a:lnSpc>
                <a:spcPct val="150000"/>
              </a:lnSpc>
              <a:buSzPct val="150000"/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Times New Roman" panose="02020603050405020304" pitchFamily="18" charset="0"/>
            </a:endParaRPr>
          </a:p>
          <a:p>
            <a:pPr defTabSz="986912">
              <a:lnSpc>
                <a:spcPct val="150000"/>
              </a:lnSpc>
              <a:buSzPct val="150000"/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특정 메일 묶어 보기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1.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메일목록 좌 클릭 후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이 사람과 주고 받은 메일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클릭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defTabSz="986912">
              <a:lnSpc>
                <a:spcPct val="150000"/>
              </a:lnSpc>
              <a:buSzPct val="150000"/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2.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 목록의 메일을 선택하여 상단 툴바의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      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에서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defTabSz="986912">
              <a:lnSpc>
                <a:spcPct val="150000"/>
              </a:lnSpc>
              <a:buSzPct val="150000"/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이 사람이 보낸 메일보기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클릭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Times New Roman" panose="02020603050405020304" pitchFamily="18" charset="0"/>
            </a:endParaRPr>
          </a:p>
        </p:txBody>
      </p:sp>
      <p:pic>
        <p:nvPicPr>
          <p:cNvPr id="20" name="그림 19">
            <a:extLst>
              <a:ext uri="{FF2B5EF4-FFF2-40B4-BE49-F238E27FC236}">
                <a16:creationId xmlns:a16="http://schemas.microsoft.com/office/drawing/2014/main" id="{7A69778A-9121-42C6-AB56-9EA80E7952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8198" y="6036579"/>
            <a:ext cx="464968" cy="184713"/>
          </a:xfrm>
          <a:prstGeom prst="rect">
            <a:avLst/>
          </a:prstGeom>
          <a:ln w="3175">
            <a:solidFill>
              <a:schemeClr val="bg1">
                <a:lumMod val="75000"/>
              </a:schemeClr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0DE79E3-83D4-4122-89FE-5A00B389F3B0}"/>
              </a:ext>
            </a:extLst>
          </p:cNvPr>
          <p:cNvSpPr txBox="1"/>
          <p:nvPr/>
        </p:nvSpPr>
        <p:spPr>
          <a:xfrm>
            <a:off x="846138" y="1397619"/>
            <a:ext cx="209191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n-ea"/>
              </a:rPr>
              <a:t>주고 받은 메일 보기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80AE0196-721D-444D-8F69-660D830B1AD5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주고 받은 메일 보기 </a:t>
            </a:r>
            <a:r>
              <a:rPr lang="en-US" altLang="ko-KR" dirty="0"/>
              <a:t>/ </a:t>
            </a:r>
            <a:r>
              <a:rPr lang="ko-KR" altLang="en-US" dirty="0"/>
              <a:t>분할보기</a:t>
            </a:r>
            <a:r>
              <a:rPr lang="en-US" altLang="ko-KR" dirty="0"/>
              <a:t>(</a:t>
            </a:r>
            <a:r>
              <a:rPr lang="ko-KR" altLang="en-US" dirty="0"/>
              <a:t>상하</a:t>
            </a:r>
            <a:r>
              <a:rPr lang="en-US" altLang="ko-KR" dirty="0"/>
              <a:t>, </a:t>
            </a:r>
            <a:r>
              <a:rPr lang="ko-KR" altLang="en-US" dirty="0"/>
              <a:t>좌우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CC0D14-6FA5-4FF7-BF8E-0F5F32AB40F9}"/>
              </a:ext>
            </a:extLst>
          </p:cNvPr>
          <p:cNvSpPr txBox="1"/>
          <p:nvPr/>
        </p:nvSpPr>
        <p:spPr>
          <a:xfrm>
            <a:off x="5806813" y="4930174"/>
            <a:ext cx="4375412" cy="1980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메일목록 우측상단에서 목록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/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본문 보기방식을 선택하여 메일을 확인할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 :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 목록만 보기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 :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좌우 분할로 보기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 :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상하 분할로 보기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/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※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환경설정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기본 환경 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읽기 설정에서 목록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/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본문 보기방식을 설정할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14B41814-96CF-450F-A68C-9FDBB6C200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2768" t="13468" r="811" b="82664"/>
          <a:stretch/>
        </p:blipFill>
        <p:spPr>
          <a:xfrm>
            <a:off x="9475779" y="2316646"/>
            <a:ext cx="403385" cy="152862"/>
          </a:xfrm>
          <a:prstGeom prst="rect">
            <a:avLst/>
          </a:prstGeom>
          <a:ln w="19050">
            <a:solidFill>
              <a:srgbClr val="F7821F"/>
            </a:solidFill>
          </a:ln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1BAF1977-3E02-41CE-95D6-DCA453B717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3067" t="13919" r="5025" b="83091"/>
          <a:stretch/>
        </p:blipFill>
        <p:spPr>
          <a:xfrm>
            <a:off x="5909247" y="5579090"/>
            <a:ext cx="187398" cy="184713"/>
          </a:xfrm>
          <a:prstGeom prst="rect">
            <a:avLst/>
          </a:prstGeom>
          <a:ln w="3175">
            <a:solidFill>
              <a:schemeClr val="bg1">
                <a:lumMod val="65000"/>
              </a:schemeClr>
            </a:solidFill>
          </a:ln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7A3C1801-82DA-4457-9F3C-1A6F312D1C7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4975" t="13919" r="3116" b="83091"/>
          <a:stretch/>
        </p:blipFill>
        <p:spPr>
          <a:xfrm>
            <a:off x="5909247" y="5792689"/>
            <a:ext cx="187398" cy="184713"/>
          </a:xfrm>
          <a:prstGeom prst="rect">
            <a:avLst/>
          </a:prstGeom>
          <a:ln w="3175">
            <a:solidFill>
              <a:schemeClr val="bg1">
                <a:lumMod val="65000"/>
              </a:schemeClr>
            </a:solidFill>
          </a:ln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2413DC83-DB9B-4889-BD5B-04570D6798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6892" t="13919" r="1135" b="83091"/>
          <a:stretch/>
        </p:blipFill>
        <p:spPr>
          <a:xfrm>
            <a:off x="5906060" y="6013464"/>
            <a:ext cx="193773" cy="184713"/>
          </a:xfrm>
          <a:prstGeom prst="rect">
            <a:avLst/>
          </a:prstGeom>
          <a:ln w="3175">
            <a:solidFill>
              <a:schemeClr val="bg1">
                <a:lumMod val="65000"/>
              </a:schemeClr>
            </a:solidFill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DBFA842-4099-4B43-9375-F169AF938710}"/>
              </a:ext>
            </a:extLst>
          </p:cNvPr>
          <p:cNvSpPr txBox="1"/>
          <p:nvPr/>
        </p:nvSpPr>
        <p:spPr>
          <a:xfrm>
            <a:off x="5886450" y="1397619"/>
            <a:ext cx="220252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n-ea"/>
              </a:rPr>
              <a:t>분할 보기</a:t>
            </a:r>
            <a:r>
              <a:rPr lang="en-US" altLang="ko-KR" dirty="0">
                <a:latin typeface="+mn-ea"/>
              </a:rPr>
              <a:t>(</a:t>
            </a:r>
            <a:r>
              <a:rPr lang="ko-KR" altLang="en-US" dirty="0">
                <a:latin typeface="+mn-ea"/>
              </a:rPr>
              <a:t>상하</a:t>
            </a:r>
            <a:r>
              <a:rPr lang="en-US" altLang="ko-KR" dirty="0">
                <a:latin typeface="+mn-ea"/>
              </a:rPr>
              <a:t>, </a:t>
            </a:r>
            <a:r>
              <a:rPr lang="ko-KR" altLang="en-US" dirty="0">
                <a:latin typeface="+mn-ea"/>
              </a:rPr>
              <a:t>좌우</a:t>
            </a:r>
            <a:r>
              <a:rPr lang="en-US" altLang="ko-KR" dirty="0">
                <a:latin typeface="+mn-ea"/>
              </a:rPr>
              <a:t>)</a:t>
            </a:r>
            <a:endParaRPr lang="ko-KR" altLang="en-US" dirty="0">
              <a:latin typeface="+mn-ea"/>
            </a:endParaRPr>
          </a:p>
        </p:txBody>
      </p:sp>
      <p:pic>
        <p:nvPicPr>
          <p:cNvPr id="26" name="그림 25">
            <a:hlinkClick r:id="rId5" action="ppaction://hlinksldjump"/>
            <a:extLst>
              <a:ext uri="{FF2B5EF4-FFF2-40B4-BE49-F238E27FC236}">
                <a16:creationId xmlns:a16="http://schemas.microsoft.com/office/drawing/2014/main" id="{EFAA1423-14A8-4A71-B01C-A02636227E28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6522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>
            <a:extLst>
              <a:ext uri="{FF2B5EF4-FFF2-40B4-BE49-F238E27FC236}">
                <a16:creationId xmlns:a16="http://schemas.microsoft.com/office/drawing/2014/main" id="{935CF8D3-F82A-43E3-8ABE-B378E99E2E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37" y="2164180"/>
            <a:ext cx="3978960" cy="2870535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CBBFC373-D226-4E81-AC04-9ECA7DAD5F32}"/>
              </a:ext>
            </a:extLst>
          </p:cNvPr>
          <p:cNvSpPr txBox="1"/>
          <p:nvPr/>
        </p:nvSpPr>
        <p:spPr>
          <a:xfrm>
            <a:off x="765038" y="5170542"/>
            <a:ext cx="4060059" cy="1856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86912">
              <a:lnSpc>
                <a:spcPct val="150000"/>
              </a:lnSpc>
              <a:buSzPct val="150000"/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상대방에게 보낸 첫 메일과 그에 대한 모든 답장을 새 창에서 확인할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자세히 보고싶은 메일 내용을 클릭하면 메일읽기 페이지에서 해당 메일을 보여줍니다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  <a:p>
            <a:pPr defTabSz="986912">
              <a:lnSpc>
                <a:spcPct val="150000"/>
              </a:lnSpc>
              <a:buSzPct val="150000"/>
            </a:pP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defTabSz="986912">
              <a:lnSpc>
                <a:spcPct val="150000"/>
              </a:lnSpc>
              <a:buSzPct val="150000"/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대화별 보기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1.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메일목록 좌 클릭 후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대화별 보기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클릭</a:t>
            </a:r>
          </a:p>
          <a:p>
            <a:pPr defTabSz="986912">
              <a:lnSpc>
                <a:spcPct val="150000"/>
              </a:lnSpc>
              <a:buSzPct val="150000"/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2.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메일목록의 해당 메일을 선택한 후 상단 툴바의            에서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defTabSz="986912">
              <a:lnSpc>
                <a:spcPct val="150000"/>
              </a:lnSpc>
              <a:buSzPct val="150000"/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대화별 보기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클릭</a:t>
            </a:r>
          </a:p>
        </p:txBody>
      </p:sp>
      <p:pic>
        <p:nvPicPr>
          <p:cNvPr id="20" name="그림 19">
            <a:extLst>
              <a:ext uri="{FF2B5EF4-FFF2-40B4-BE49-F238E27FC236}">
                <a16:creationId xmlns:a16="http://schemas.microsoft.com/office/drawing/2014/main" id="{7A69778A-9121-42C6-AB56-9EA80E7952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4898" y="6589029"/>
            <a:ext cx="464968" cy="184713"/>
          </a:xfrm>
          <a:prstGeom prst="rect">
            <a:avLst/>
          </a:prstGeom>
          <a:ln w="3175">
            <a:solidFill>
              <a:schemeClr val="bg1">
                <a:lumMod val="75000"/>
              </a:schemeClr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0DE79E3-83D4-4122-89FE-5A00B389F3B0}"/>
              </a:ext>
            </a:extLst>
          </p:cNvPr>
          <p:cNvSpPr txBox="1"/>
          <p:nvPr/>
        </p:nvSpPr>
        <p:spPr>
          <a:xfrm>
            <a:off x="846138" y="1397619"/>
            <a:ext cx="123591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n-ea"/>
              </a:rPr>
              <a:t>대화별 보기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80AE0196-721D-444D-8F69-660D830B1AD5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대화별 보기</a:t>
            </a: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44CC1A6B-9940-4525-8BD6-ECEB56C0DBF9}"/>
              </a:ext>
            </a:extLst>
          </p:cNvPr>
          <p:cNvSpPr/>
          <p:nvPr/>
        </p:nvSpPr>
        <p:spPr>
          <a:xfrm>
            <a:off x="5781675" y="1674618"/>
            <a:ext cx="657225" cy="1922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7" name="그림 26">
            <a:hlinkClick r:id="rId4" action="ppaction://hlinksldjump"/>
            <a:extLst>
              <a:ext uri="{FF2B5EF4-FFF2-40B4-BE49-F238E27FC236}">
                <a16:creationId xmlns:a16="http://schemas.microsoft.com/office/drawing/2014/main" id="{8A0A18AC-C29A-46ED-864D-2980DAD90AA2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90411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AF6CD493-1DEC-4E8C-A8E3-EBECD87154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38" y="2159000"/>
            <a:ext cx="3959225" cy="2980732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CBBFC373-D226-4E81-AC04-9ECA7DAD5F32}"/>
              </a:ext>
            </a:extLst>
          </p:cNvPr>
          <p:cNvSpPr txBox="1"/>
          <p:nvPr/>
        </p:nvSpPr>
        <p:spPr>
          <a:xfrm>
            <a:off x="746748" y="5366387"/>
            <a:ext cx="4599158" cy="1856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86912">
              <a:lnSpc>
                <a:spcPct val="150000"/>
              </a:lnSpc>
              <a:buSzPct val="150000"/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1.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받는사람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: xxxx@xxx.co.kr(com, net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등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)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형태의 메일 주소를 입력합니다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  <a:p>
            <a:pPr defTabSz="986912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50000"/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2.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주소록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: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클릭 후 받는사람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/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참조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/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숨은참조를 선택합니다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.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defTabSz="986912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50000"/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3.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개인별 발송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: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한 통의 메일을 여러명에게 개별적으로 발송합니다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.</a:t>
            </a:r>
          </a:p>
          <a:p>
            <a:pPr defTabSz="986912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50000"/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4.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파일첨부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: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드래그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-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드랍 또는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내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PC]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를 통하여 메일에 첨부할 파일을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Times New Roman" panose="02020603050405020304" pitchFamily="18" charset="0"/>
            </a:endParaRPr>
          </a:p>
          <a:p>
            <a:pPr defTabSz="986912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50000"/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  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선택합니다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.</a:t>
            </a:r>
          </a:p>
          <a:p>
            <a:pPr defTabSz="986912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50000"/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5.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편지지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/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문서양식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: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다양한 편지지와 문서양식을 선택합니다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.</a:t>
            </a:r>
          </a:p>
          <a:p>
            <a:pPr defTabSz="986912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50000"/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6.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발송예약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: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원하는 발송 시간을 예약합니다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.</a:t>
            </a:r>
          </a:p>
          <a:p>
            <a:pPr defTabSz="986912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SzPct val="150000"/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7.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    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: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저장주기변경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발송 전 미리보기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보낸메일함 저장 여부를 설정합니다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783DDB17-5569-4AB3-A11E-2C6874CCE6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662" y="6998706"/>
            <a:ext cx="168542" cy="16854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B895B5D-66CE-4B0F-A93F-486A008BD868}"/>
              </a:ext>
            </a:extLst>
          </p:cNvPr>
          <p:cNvSpPr txBox="1"/>
          <p:nvPr/>
        </p:nvSpPr>
        <p:spPr>
          <a:xfrm>
            <a:off x="846138" y="1397619"/>
            <a:ext cx="146674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n-ea"/>
              </a:rPr>
              <a:t>메일쓰기 화면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25D631F9-6EF9-490A-9BC1-EC5AD2CCF22F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메일쓰기 화면 </a:t>
            </a:r>
            <a:r>
              <a:rPr lang="en-US" altLang="ko-KR" dirty="0"/>
              <a:t>/</a:t>
            </a:r>
            <a:br>
              <a:rPr lang="en-US" altLang="ko-KR" dirty="0"/>
            </a:br>
            <a:r>
              <a:rPr lang="ko-KR" altLang="en-US" dirty="0" err="1"/>
              <a:t>보내기함</a:t>
            </a:r>
            <a:r>
              <a:rPr lang="ko-KR" altLang="en-US" dirty="0"/>
              <a:t> 슬라이드</a:t>
            </a:r>
          </a:p>
        </p:txBody>
      </p:sp>
      <p:pic>
        <p:nvPicPr>
          <p:cNvPr id="12" name="그림 11">
            <a:hlinkClick r:id="rId4" action="ppaction://hlinksldjump"/>
            <a:extLst>
              <a:ext uri="{FF2B5EF4-FFF2-40B4-BE49-F238E27FC236}">
                <a16:creationId xmlns:a16="http://schemas.microsoft.com/office/drawing/2014/main" id="{8306B129-A77A-4769-9584-C8B0AD3F0EE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7591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Box 63">
            <a:extLst>
              <a:ext uri="{FF2B5EF4-FFF2-40B4-BE49-F238E27FC236}">
                <a16:creationId xmlns:a16="http://schemas.microsoft.com/office/drawing/2014/main" id="{CBBFC373-D226-4E81-AC04-9ECA7DAD5F32}"/>
              </a:ext>
            </a:extLst>
          </p:cNvPr>
          <p:cNvSpPr txBox="1"/>
          <p:nvPr/>
        </p:nvSpPr>
        <p:spPr>
          <a:xfrm>
            <a:off x="749513" y="4973782"/>
            <a:ext cx="4256596" cy="1183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주소란에 한 글자만 입력해도 조직도 주소록을 기준으로 적합한 주소를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제시해주는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편리한 기능입니다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주소란에 이름 또는 이메일 계정의 일부를 입력하면 조직도 주소록에서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해당 사용자를 검색하여 해당 목록을 보여줍니다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그중 이름과 계정이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일치하는 사용자를 선택하면 주소란에 입력됩니다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E06300-F9CE-46E5-9C73-109E586F20BE}"/>
              </a:ext>
            </a:extLst>
          </p:cNvPr>
          <p:cNvSpPr txBox="1"/>
          <p:nvPr/>
        </p:nvSpPr>
        <p:spPr>
          <a:xfrm>
            <a:off x="5800947" y="4969980"/>
            <a:ext cx="4795177" cy="735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수신자 입력란에 텍스트를 입력하면 자동완성 창이 활성화됩니다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하단의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최근 사용한 주소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또는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중요연락처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탭을 선택하여 사용자를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선택할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C1BD0E40-B6F2-42AF-BF9D-7C5BE829CB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50" y="2159000"/>
            <a:ext cx="3960813" cy="2580187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ADFB8DB9-80ED-4CEC-B54D-3C00B3569B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451" y="2159000"/>
            <a:ext cx="3960814" cy="258018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3D55039-C369-4038-ACF9-1F3D89CBD77A}"/>
              </a:ext>
            </a:extLst>
          </p:cNvPr>
          <p:cNvSpPr txBox="1"/>
          <p:nvPr/>
        </p:nvSpPr>
        <p:spPr>
          <a:xfrm>
            <a:off x="846138" y="1397619"/>
            <a:ext cx="16975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n-ea"/>
              </a:rPr>
              <a:t>수신인 자동완성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6688EDD-97EE-4389-B838-2685863171D7}"/>
              </a:ext>
            </a:extLst>
          </p:cNvPr>
          <p:cNvSpPr txBox="1"/>
          <p:nvPr/>
        </p:nvSpPr>
        <p:spPr>
          <a:xfrm>
            <a:off x="5886450" y="1397619"/>
            <a:ext cx="201016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n-ea"/>
              </a:rPr>
              <a:t>최근 사용주소 선택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76A97DD-3D2F-4BB7-BB2A-3A6868059777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수신인 자동완성  </a:t>
            </a:r>
            <a:r>
              <a:rPr lang="en-US" altLang="ko-KR" dirty="0"/>
              <a:t>/ </a:t>
            </a:r>
            <a:r>
              <a:rPr lang="ko-KR" altLang="en-US" dirty="0"/>
              <a:t>최근 사용주소 선택</a:t>
            </a:r>
          </a:p>
        </p:txBody>
      </p:sp>
      <p:pic>
        <p:nvPicPr>
          <p:cNvPr id="10" name="그림 9">
            <a:hlinkClick r:id="rId4" action="ppaction://hlinksldjump"/>
            <a:extLst>
              <a:ext uri="{FF2B5EF4-FFF2-40B4-BE49-F238E27FC236}">
                <a16:creationId xmlns:a16="http://schemas.microsoft.com/office/drawing/2014/main" id="{0DE0F99A-2663-40ED-AAA5-E332533F5522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731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>
            <a:extLst>
              <a:ext uri="{FF2B5EF4-FFF2-40B4-BE49-F238E27FC236}">
                <a16:creationId xmlns:a16="http://schemas.microsoft.com/office/drawing/2014/main" id="{83EFC0A3-7F88-4B5A-96E1-CCDB5ABFA7A0}"/>
              </a:ext>
            </a:extLst>
          </p:cNvPr>
          <p:cNvSpPr/>
          <p:nvPr/>
        </p:nvSpPr>
        <p:spPr>
          <a:xfrm>
            <a:off x="8715036" y="0"/>
            <a:ext cx="1976777" cy="8866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Rectangle 7">
            <a:extLst>
              <a:ext uri="{FF2B5EF4-FFF2-40B4-BE49-F238E27FC236}">
                <a16:creationId xmlns:a16="http://schemas.microsoft.com/office/drawing/2014/main" id="{EE63F2B3-9BB8-4553-B585-B812B315DF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47920" y="326822"/>
            <a:ext cx="1488377" cy="2762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r">
              <a:spcBef>
                <a:spcPts val="300"/>
              </a:spcBef>
            </a:pPr>
            <a:endParaRPr lang="en-US" altLang="ko-KR" sz="1000" dirty="0">
              <a:solidFill>
                <a:schemeClr val="bg1">
                  <a:lumMod val="85000"/>
                </a:schemeClr>
              </a:solidFill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800" dirty="0" smtClean="0">
                <a:latin typeface="+mn-ea"/>
                <a:ea typeface="+mn-ea"/>
              </a:rPr>
              <a:t>34</a:t>
            </a:r>
            <a:endParaRPr lang="ko-KR" altLang="ko-KR" sz="8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</a:t>
            </a:r>
            <a:r>
              <a:rPr lang="en-US" altLang="ko-KR" sz="800" dirty="0">
                <a:solidFill>
                  <a:schemeClr val="bg1">
                    <a:lumMod val="7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35</a:t>
            </a:r>
            <a:endParaRPr lang="ko-KR" altLang="ko-KR" sz="8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>
                <a:latin typeface="+mn-ea"/>
                <a:ea typeface="+mn-ea"/>
              </a:rPr>
              <a:t>3</a:t>
            </a:r>
            <a:r>
              <a:rPr lang="en-US" altLang="ko-KR" sz="800" dirty="0" smtClean="0">
                <a:latin typeface="+mn-ea"/>
                <a:ea typeface="+mn-ea"/>
              </a:rPr>
              <a:t>6</a:t>
            </a:r>
            <a:endParaRPr lang="en-US" altLang="ko-KR" sz="8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endParaRPr lang="ko-KR" altLang="ko-KR" sz="10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37</a:t>
            </a:r>
            <a:endParaRPr lang="ko-KR" altLang="ko-KR" sz="8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38</a:t>
            </a:r>
            <a:endParaRPr lang="en-US" altLang="ko-KR" sz="8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39</a:t>
            </a:r>
            <a:endParaRPr lang="ko-KR" altLang="ko-KR" sz="1000" b="1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40</a:t>
            </a:r>
            <a:endParaRPr lang="en-US" altLang="ko-KR" sz="8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endParaRPr lang="en-US" altLang="ko-KR" sz="10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 smtClean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41</a:t>
            </a:r>
            <a:endParaRPr lang="ko-KR" altLang="ko-KR" sz="8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42</a:t>
            </a:r>
            <a:endParaRPr lang="ko-KR" altLang="ko-KR" sz="10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43</a:t>
            </a:r>
            <a:endParaRPr lang="ko-KR" altLang="ko-KR" sz="11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44</a:t>
            </a:r>
            <a:endParaRPr lang="ko-KR" altLang="ko-KR" sz="8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45</a:t>
            </a:r>
            <a:endParaRPr lang="en-US" altLang="ko-KR" sz="8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endParaRPr lang="ko-KR" altLang="ko-KR" sz="1000" dirty="0">
              <a:latin typeface="+mn-ea"/>
              <a:ea typeface="+mn-ea"/>
            </a:endParaRPr>
          </a:p>
        </p:txBody>
      </p:sp>
      <p:sp>
        <p:nvSpPr>
          <p:cNvPr id="36" name="Rectangle 7">
            <a:extLst>
              <a:ext uri="{FF2B5EF4-FFF2-40B4-BE49-F238E27FC236}">
                <a16:creationId xmlns:a16="http://schemas.microsoft.com/office/drawing/2014/main" id="{6C070A18-F563-4F12-9815-32E5810C9E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75989" y="326822"/>
            <a:ext cx="1488377" cy="634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 algn="r">
              <a:spcBef>
                <a:spcPts val="300"/>
              </a:spcBef>
            </a:pPr>
            <a:endParaRPr lang="en-US" altLang="ko-KR" sz="1000" dirty="0">
              <a:solidFill>
                <a:schemeClr val="bg1">
                  <a:lumMod val="85000"/>
                </a:schemeClr>
              </a:solidFill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</a:t>
            </a:r>
            <a:r>
              <a:rPr lang="en-US" altLang="ko-KR" sz="800" dirty="0" smtClean="0">
                <a:latin typeface="+mn-ea"/>
                <a:ea typeface="+mn-ea"/>
              </a:rPr>
              <a:t>2</a:t>
            </a:r>
            <a:endParaRPr lang="ko-KR" altLang="ko-KR" sz="8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</a:t>
            </a:r>
            <a:r>
              <a:rPr lang="en-US" altLang="ko-KR" sz="800" dirty="0">
                <a:solidFill>
                  <a:schemeClr val="bg1">
                    <a:lumMod val="7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>
                <a:latin typeface="+mn-ea"/>
                <a:ea typeface="+mn-ea"/>
              </a:rPr>
              <a:t>3</a:t>
            </a:r>
            <a:endParaRPr lang="ko-KR" altLang="ko-KR" sz="8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>
                <a:latin typeface="+mn-ea"/>
                <a:ea typeface="+mn-ea"/>
              </a:rPr>
              <a:t>4</a:t>
            </a:r>
            <a:endParaRPr lang="ko-KR" altLang="ko-KR" sz="8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>
                <a:latin typeface="+mn-ea"/>
                <a:ea typeface="+mn-ea"/>
              </a:rPr>
              <a:t>5</a:t>
            </a:r>
            <a:endParaRPr lang="ko-KR" altLang="ko-KR" sz="8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>
                <a:latin typeface="+mn-ea"/>
                <a:ea typeface="+mn-ea"/>
              </a:rPr>
              <a:t>6</a:t>
            </a:r>
          </a:p>
          <a:p>
            <a:pPr algn="r">
              <a:spcBef>
                <a:spcPts val="300"/>
              </a:spcBef>
            </a:pP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>
                <a:latin typeface="+mn-ea"/>
                <a:ea typeface="+mn-ea"/>
              </a:rPr>
              <a:t>7</a:t>
            </a:r>
            <a:endParaRPr lang="ko-KR" altLang="ko-KR" sz="1100" b="1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>
                <a:latin typeface="+mn-ea"/>
                <a:ea typeface="+mn-ea"/>
              </a:rPr>
              <a:t>8</a:t>
            </a:r>
            <a:endParaRPr lang="en-US" altLang="ko-KR" sz="10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endParaRPr lang="ko-KR" altLang="ko-KR" sz="10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9</a:t>
            </a:r>
            <a:endParaRPr lang="ko-KR" altLang="ko-KR" sz="1100" b="1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 smtClean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10</a:t>
            </a:r>
            <a:endParaRPr lang="ko-KR" altLang="ko-KR" sz="8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11</a:t>
            </a:r>
            <a:endParaRPr lang="ko-KR" altLang="ko-KR" sz="10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12</a:t>
            </a:r>
            <a:endParaRPr lang="ko-KR" altLang="ko-KR" sz="10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13</a:t>
            </a:r>
            <a:endParaRPr lang="en-US" altLang="ko-KR" sz="8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endParaRPr lang="ko-KR" altLang="ko-KR" sz="10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14</a:t>
            </a:r>
            <a:endParaRPr lang="ko-KR" altLang="ko-KR" sz="8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15</a:t>
            </a:r>
            <a:endParaRPr lang="en-US" altLang="ko-KR" sz="8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16</a:t>
            </a:r>
            <a:endParaRPr lang="en-US" altLang="ko-KR" sz="10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17</a:t>
            </a:r>
            <a:endParaRPr lang="ko-KR" altLang="ko-KR" sz="10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18</a:t>
            </a:r>
            <a:endParaRPr lang="en-US" altLang="ko-KR" sz="8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endParaRPr lang="en-US" altLang="ko-KR" sz="10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19</a:t>
            </a:r>
            <a:endParaRPr lang="en-US" altLang="ko-KR" sz="8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20</a:t>
            </a:r>
            <a:endParaRPr lang="en-US" altLang="ko-KR" sz="8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21</a:t>
            </a:r>
            <a:endParaRPr lang="en-US" altLang="ko-KR" sz="8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22</a:t>
            </a:r>
            <a:endParaRPr lang="en-US" altLang="ko-KR" sz="11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23</a:t>
            </a:r>
            <a:endParaRPr lang="en-US" altLang="ko-KR" sz="1100" dirty="0">
              <a:solidFill>
                <a:schemeClr val="bg1">
                  <a:lumMod val="85000"/>
                </a:schemeClr>
              </a:solidFill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24</a:t>
            </a:r>
            <a:endParaRPr lang="en-US" altLang="ko-KR" sz="10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</a:t>
            </a:r>
            <a:r>
              <a:rPr lang="en-US" altLang="ko-KR" sz="800" dirty="0">
                <a:solidFill>
                  <a:schemeClr val="bg1">
                    <a:lumMod val="7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25</a:t>
            </a:r>
            <a:endParaRPr lang="en-US" altLang="ko-KR" sz="8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 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</a:t>
            </a:r>
            <a:r>
              <a:rPr lang="en-US" altLang="ko-KR" sz="800" dirty="0" smtClean="0">
                <a:latin typeface="+mn-ea"/>
                <a:ea typeface="+mn-ea"/>
              </a:rPr>
              <a:t>26</a:t>
            </a:r>
            <a:endParaRPr lang="en-US" altLang="ko-KR" sz="8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endParaRPr lang="en-US" altLang="ko-KR" sz="10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27</a:t>
            </a:r>
            <a:endParaRPr lang="ko-KR" altLang="ko-KR" sz="8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28</a:t>
            </a:r>
            <a:endParaRPr lang="ko-KR" altLang="ko-KR" sz="8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29</a:t>
            </a:r>
            <a:endParaRPr lang="en-US" altLang="ko-KR" sz="8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30</a:t>
            </a:r>
            <a:endParaRPr lang="en-US" altLang="ko-KR" sz="11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31</a:t>
            </a:r>
            <a:endParaRPr lang="ko-KR" altLang="ko-KR" sz="10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32</a:t>
            </a:r>
            <a:endParaRPr lang="en-US" altLang="ko-KR" sz="800" dirty="0">
              <a:latin typeface="+mn-ea"/>
              <a:ea typeface="+mn-ea"/>
            </a:endParaRPr>
          </a:p>
          <a:p>
            <a:pPr algn="r">
              <a:spcBef>
                <a:spcPts val="300"/>
              </a:spcBef>
            </a:pP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</a:t>
            </a:r>
            <a:r>
              <a:rPr lang="ko-KR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--------</a:t>
            </a:r>
            <a:r>
              <a:rPr lang="en-US" altLang="ko-KR" sz="800" dirty="0">
                <a:solidFill>
                  <a:schemeClr val="bg1">
                    <a:lumMod val="85000"/>
                  </a:schemeClr>
                </a:solidFill>
                <a:latin typeface="+mn-ea"/>
                <a:ea typeface="+mn-ea"/>
              </a:rPr>
              <a:t>   </a:t>
            </a:r>
            <a:r>
              <a:rPr lang="en-US" altLang="ko-KR" sz="800" dirty="0" smtClean="0">
                <a:latin typeface="+mn-ea"/>
                <a:ea typeface="+mn-ea"/>
              </a:rPr>
              <a:t>33</a:t>
            </a:r>
            <a:endParaRPr lang="en-US" altLang="ko-KR" sz="800" dirty="0">
              <a:latin typeface="+mn-ea"/>
              <a:ea typeface="+mn-ea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8E428E-DE63-4642-ABBD-3B16F500294B}"/>
              </a:ext>
            </a:extLst>
          </p:cNvPr>
          <p:cNvSpPr txBox="1"/>
          <p:nvPr/>
        </p:nvSpPr>
        <p:spPr>
          <a:xfrm>
            <a:off x="7924631" y="90274"/>
            <a:ext cx="27251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※  </a:t>
            </a:r>
            <a:r>
              <a:rPr lang="ko-KR" alt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항목을 클릭하면 해당 페이지로 이동합니다</a:t>
            </a:r>
            <a:r>
              <a:rPr lang="en-US" altLang="ko-KR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.</a:t>
            </a:r>
            <a:endParaRPr lang="ko-KR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cxnSp>
        <p:nvCxnSpPr>
          <p:cNvPr id="14" name="직선 연결선 13">
            <a:extLst>
              <a:ext uri="{FF2B5EF4-FFF2-40B4-BE49-F238E27FC236}">
                <a16:creationId xmlns:a16="http://schemas.microsoft.com/office/drawing/2014/main" id="{A1BDACCD-DA76-49F8-968E-2EFDAD90BF4B}"/>
              </a:ext>
            </a:extLst>
          </p:cNvPr>
          <p:cNvCxnSpPr>
            <a:cxnSpLocks/>
          </p:cNvCxnSpPr>
          <p:nvPr/>
        </p:nvCxnSpPr>
        <p:spPr>
          <a:xfrm>
            <a:off x="954157" y="0"/>
            <a:ext cx="0" cy="755967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F08C3F81-A2E7-43AE-BACE-0B8423C60BF0}"/>
              </a:ext>
            </a:extLst>
          </p:cNvPr>
          <p:cNvSpPr/>
          <p:nvPr/>
        </p:nvSpPr>
        <p:spPr>
          <a:xfrm>
            <a:off x="902752" y="385983"/>
            <a:ext cx="108000" cy="10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Rectangle 7">
            <a:extLst>
              <a:ext uri="{FF2B5EF4-FFF2-40B4-BE49-F238E27FC236}">
                <a16:creationId xmlns:a16="http://schemas.microsoft.com/office/drawing/2014/main" id="{5ABEE9D4-4725-46AC-BFC0-69304D3032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8399" y="324387"/>
            <a:ext cx="3396516" cy="634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US" altLang="ko-KR" sz="1000" b="1" dirty="0">
                <a:latin typeface="+mn-ea"/>
                <a:ea typeface="+mn-ea"/>
              </a:rPr>
              <a:t>01 </a:t>
            </a:r>
            <a:r>
              <a:rPr lang="ko-KR" altLang="en-US" sz="1000" b="1" dirty="0">
                <a:latin typeface="+mn-ea"/>
                <a:ea typeface="+mn-ea"/>
              </a:rPr>
              <a:t>화면구성</a:t>
            </a:r>
            <a:endParaRPr lang="en-US" altLang="ko-KR" sz="1000" b="1" dirty="0">
              <a:latin typeface="+mn-ea"/>
              <a:ea typeface="+mn-ea"/>
            </a:endParaRPr>
          </a:p>
          <a:p>
            <a:pPr marL="288000" lvl="0" indent="-171450" fontAlgn="auto" latinLnBrk="0"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kumimoji="0" lang="ko-KR" altLang="en-US" sz="800" dirty="0">
                <a:solidFill>
                  <a:prstClr val="black"/>
                </a:solidFill>
                <a:latin typeface="+mn-ea"/>
                <a:ea typeface="+mn-ea"/>
                <a:hlinkClick r:id="rId2" action="ppaction://hlinksldjump"/>
              </a:rPr>
              <a:t>기본메뉴</a:t>
            </a:r>
            <a:endParaRPr kumimoji="0" lang="en-US" altLang="ko-KR" sz="800" dirty="0">
              <a:solidFill>
                <a:prstClr val="black"/>
              </a:solidFill>
              <a:latin typeface="+mn-ea"/>
              <a:ea typeface="+mn-ea"/>
            </a:endParaRPr>
          </a:p>
          <a:p>
            <a:pPr marL="288000" lvl="0" indent="-171450" fontAlgn="auto" latinLnBrk="0"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kumimoji="0" lang="ko-KR" altLang="en-US" sz="800" dirty="0">
                <a:solidFill>
                  <a:prstClr val="black"/>
                </a:solidFill>
                <a:latin typeface="+mn-ea"/>
                <a:ea typeface="+mn-ea"/>
                <a:hlinkClick r:id="rId3" action="ppaction://hlinksldjump"/>
              </a:rPr>
              <a:t>메일목록</a:t>
            </a:r>
            <a:endParaRPr kumimoji="0" lang="en-US" altLang="ko-KR" sz="800" dirty="0">
              <a:solidFill>
                <a:prstClr val="black"/>
              </a:solidFill>
              <a:latin typeface="+mn-ea"/>
              <a:ea typeface="+mn-ea"/>
            </a:endParaRPr>
          </a:p>
          <a:p>
            <a:pPr marL="288000" lvl="0" indent="-171450" fontAlgn="auto" latinLnBrk="0"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kumimoji="0" lang="ko-KR" altLang="en-US" sz="800" dirty="0">
                <a:solidFill>
                  <a:prstClr val="black"/>
                </a:solidFill>
                <a:latin typeface="+mn-ea"/>
                <a:ea typeface="+mn-ea"/>
                <a:hlinkClick r:id="rId4" action="ppaction://hlinksldjump"/>
              </a:rPr>
              <a:t>메일읽기</a:t>
            </a:r>
            <a:endParaRPr kumimoji="0" lang="en-US" altLang="ko-KR" sz="800" dirty="0">
              <a:solidFill>
                <a:prstClr val="black"/>
              </a:solidFill>
              <a:latin typeface="+mn-ea"/>
              <a:ea typeface="+mn-ea"/>
            </a:endParaRPr>
          </a:p>
          <a:p>
            <a:pPr marL="288000" lvl="0" indent="-171450" fontAlgn="auto" latinLnBrk="0"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kumimoji="0" lang="ko-KR" altLang="en-US" sz="800" dirty="0">
                <a:solidFill>
                  <a:prstClr val="black"/>
                </a:solidFill>
                <a:latin typeface="+mn-ea"/>
                <a:ea typeface="+mn-ea"/>
                <a:hlinkClick r:id="rId5" action="ppaction://hlinksldjump"/>
              </a:rPr>
              <a:t>메일쓰기</a:t>
            </a:r>
            <a:endParaRPr kumimoji="0" lang="en-US" altLang="ko-KR" sz="800" dirty="0">
              <a:solidFill>
                <a:prstClr val="black"/>
              </a:solidFill>
              <a:latin typeface="+mn-ea"/>
              <a:ea typeface="+mn-ea"/>
            </a:endParaRPr>
          </a:p>
          <a:p>
            <a:pPr marL="288000" lvl="0" indent="-171450" fontAlgn="auto" latinLnBrk="0"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kumimoji="0" lang="ko-KR" altLang="en-US" sz="800" dirty="0">
                <a:solidFill>
                  <a:prstClr val="black"/>
                </a:solidFill>
                <a:latin typeface="+mn-ea"/>
                <a:ea typeface="+mn-ea"/>
                <a:hlinkClick r:id="rId6" action="ppaction://hlinksldjump"/>
              </a:rPr>
              <a:t>환경설정</a:t>
            </a:r>
            <a:endParaRPr kumimoji="0" lang="en-US" altLang="ko-KR" sz="800" dirty="0">
              <a:solidFill>
                <a:prstClr val="black"/>
              </a:solidFill>
              <a:latin typeface="+mn-ea"/>
              <a:ea typeface="+mn-ea"/>
            </a:endParaRPr>
          </a:p>
          <a:p>
            <a:pPr marL="288000" lvl="0" indent="-171450" fontAlgn="auto" latinLnBrk="0"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kumimoji="0" lang="ko-KR" altLang="en-US" sz="800" dirty="0">
                <a:solidFill>
                  <a:prstClr val="black"/>
                </a:solidFill>
                <a:latin typeface="+mn-ea"/>
                <a:ea typeface="+mn-ea"/>
                <a:hlinkClick r:id="rId7" action="ppaction://hlinksldjump"/>
              </a:rPr>
              <a:t>주소록</a:t>
            </a:r>
            <a:endParaRPr kumimoji="0" lang="en-US" altLang="ko-KR" sz="800" dirty="0">
              <a:solidFill>
                <a:prstClr val="black"/>
              </a:solidFill>
              <a:latin typeface="+mn-ea"/>
              <a:ea typeface="+mn-ea"/>
            </a:endParaRPr>
          </a:p>
          <a:p>
            <a:pPr marL="288000" lvl="0" indent="-171450" fontAlgn="auto" latinLnBrk="0"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kumimoji="0" lang="ko-KR" altLang="en-US" sz="800" dirty="0" smtClean="0">
                <a:solidFill>
                  <a:prstClr val="black"/>
                </a:solidFill>
                <a:latin typeface="+mn-ea"/>
                <a:ea typeface="+mn-ea"/>
                <a:hlinkClick r:id="rId8" action="ppaction://hlinksldjump"/>
              </a:rPr>
              <a:t>캘린더</a:t>
            </a:r>
            <a:endParaRPr kumimoji="0" lang="en-US" altLang="ko-KR" sz="800" dirty="0">
              <a:solidFill>
                <a:prstClr val="black"/>
              </a:solidFill>
              <a:latin typeface="+mn-ea"/>
              <a:ea typeface="+mn-ea"/>
            </a:endParaRPr>
          </a:p>
          <a:p>
            <a:pPr>
              <a:spcBef>
                <a:spcPts val="300"/>
              </a:spcBef>
            </a:pPr>
            <a:r>
              <a:rPr lang="en-US" altLang="ko-KR" sz="1000" b="1" dirty="0" smtClean="0">
                <a:latin typeface="+mn-ea"/>
                <a:ea typeface="+mn-ea"/>
              </a:rPr>
              <a:t>02 </a:t>
            </a:r>
            <a:r>
              <a:rPr lang="ko-KR" altLang="en-US" sz="1000" b="1" dirty="0">
                <a:latin typeface="+mn-ea"/>
                <a:ea typeface="+mn-ea"/>
              </a:rPr>
              <a:t>계정관리</a:t>
            </a:r>
            <a:endParaRPr lang="ko-KR" altLang="ko-KR" sz="1000" b="1" dirty="0">
              <a:latin typeface="+mn-ea"/>
              <a:ea typeface="+mn-ea"/>
            </a:endParaRPr>
          </a:p>
          <a:p>
            <a:pPr marL="288000" lvl="0" indent="-172800" fontAlgn="auto" latinLnBrk="0"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kumimoji="0" lang="ko-KR" altLang="en-US" sz="800" dirty="0">
                <a:solidFill>
                  <a:prstClr val="black"/>
                </a:solidFill>
                <a:latin typeface="+mn-ea"/>
                <a:ea typeface="+mn-ea"/>
                <a:hlinkClick r:id="rId8" action="ppaction://hlinksldjump"/>
              </a:rPr>
              <a:t>로그인하기 </a:t>
            </a:r>
            <a:r>
              <a:rPr kumimoji="0" lang="en-US" altLang="ko-KR" sz="800" dirty="0" smtClean="0">
                <a:solidFill>
                  <a:prstClr val="black"/>
                </a:solidFill>
                <a:latin typeface="+mn-ea"/>
                <a:ea typeface="+mn-ea"/>
                <a:hlinkClick r:id="rId8" action="ppaction://hlinksldjump"/>
              </a:rPr>
              <a:t>/</a:t>
            </a:r>
            <a:r>
              <a:rPr kumimoji="0" lang="en-US" altLang="ko-KR" sz="800" dirty="0" smtClean="0">
                <a:solidFill>
                  <a:prstClr val="black"/>
                </a:solidFill>
                <a:latin typeface="+mn-ea"/>
                <a:ea typeface="+mn-ea"/>
              </a:rPr>
              <a:t> </a:t>
            </a:r>
            <a:r>
              <a:rPr kumimoji="0" lang="ko-KR" altLang="en-US" sz="800" dirty="0" smtClean="0">
                <a:solidFill>
                  <a:prstClr val="black"/>
                </a:solidFill>
                <a:latin typeface="+mn-ea"/>
                <a:ea typeface="+mn-ea"/>
                <a:hlinkClick r:id="rId9" action="ppaction://hlinksldjump"/>
              </a:rPr>
              <a:t>로그인 </a:t>
            </a:r>
            <a:r>
              <a:rPr kumimoji="0" lang="ko-KR" altLang="en-US" sz="800" dirty="0">
                <a:solidFill>
                  <a:prstClr val="black"/>
                </a:solidFill>
                <a:latin typeface="+mn-ea"/>
                <a:ea typeface="+mn-ea"/>
                <a:hlinkClick r:id="rId9" action="ppaction://hlinksldjump"/>
              </a:rPr>
              <a:t>이력확인</a:t>
            </a:r>
            <a:endParaRPr kumimoji="0" lang="en-US" altLang="ko-KR" sz="800" dirty="0">
              <a:solidFill>
                <a:prstClr val="black"/>
              </a:solidFill>
              <a:latin typeface="+mn-ea"/>
              <a:ea typeface="+mn-ea"/>
            </a:endParaRPr>
          </a:p>
          <a:p>
            <a:pPr marL="288000" lvl="0" indent="-172800" fontAlgn="auto" latinLnBrk="0"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kumimoji="0" lang="ko-KR" altLang="en-US" sz="800" dirty="0">
                <a:solidFill>
                  <a:prstClr val="black"/>
                </a:solidFill>
                <a:latin typeface="+mn-ea"/>
                <a:ea typeface="+mn-ea"/>
                <a:hlinkClick r:id="rId10" action="ppaction://hlinksldjump"/>
              </a:rPr>
              <a:t>비밀번호 변경 </a:t>
            </a:r>
            <a:r>
              <a:rPr kumimoji="0" lang="en-US" altLang="ko-KR" sz="800" dirty="0">
                <a:solidFill>
                  <a:prstClr val="black"/>
                </a:solidFill>
                <a:latin typeface="+mn-ea"/>
                <a:ea typeface="+mn-ea"/>
                <a:hlinkClick r:id="rId10" action="ppaction://hlinksldjump"/>
              </a:rPr>
              <a:t>/ </a:t>
            </a:r>
            <a:r>
              <a:rPr kumimoji="0" lang="ko-KR" altLang="en-US" sz="800" dirty="0">
                <a:solidFill>
                  <a:prstClr val="black"/>
                </a:solidFill>
                <a:latin typeface="+mn-ea"/>
                <a:ea typeface="+mn-ea"/>
                <a:hlinkClick r:id="rId10" action="ppaction://hlinksldjump"/>
              </a:rPr>
              <a:t>개인정보 수정</a:t>
            </a:r>
            <a:endParaRPr kumimoji="0" lang="en-US" altLang="ko-KR" sz="800" dirty="0">
              <a:solidFill>
                <a:prstClr val="black"/>
              </a:solidFill>
              <a:latin typeface="+mn-ea"/>
              <a:ea typeface="+mn-ea"/>
            </a:endParaRPr>
          </a:p>
          <a:p>
            <a:pPr marL="288000" lvl="0" indent="-172800" fontAlgn="auto" latinLnBrk="0"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kumimoji="0" lang="ko-KR" altLang="en-US" sz="800" dirty="0">
                <a:solidFill>
                  <a:prstClr val="black"/>
                </a:solidFill>
                <a:latin typeface="+mn-ea"/>
                <a:ea typeface="+mn-ea"/>
                <a:hlinkClick r:id="rId11" action="ppaction://hlinksldjump"/>
              </a:rPr>
              <a:t>멀티계정 </a:t>
            </a:r>
            <a:r>
              <a:rPr kumimoji="0" lang="en-US" altLang="ko-KR" sz="800" dirty="0">
                <a:solidFill>
                  <a:prstClr val="black"/>
                </a:solidFill>
                <a:latin typeface="+mn-ea"/>
                <a:ea typeface="+mn-ea"/>
                <a:hlinkClick r:id="rId11" action="ppaction://hlinksldjump"/>
              </a:rPr>
              <a:t>/ </a:t>
            </a:r>
            <a:r>
              <a:rPr kumimoji="0" lang="ko-KR" altLang="en-US" sz="800" dirty="0">
                <a:solidFill>
                  <a:prstClr val="black"/>
                </a:solidFill>
                <a:latin typeface="+mn-ea"/>
                <a:ea typeface="+mn-ea"/>
                <a:hlinkClick r:id="rId11" action="ppaction://hlinksldjump"/>
              </a:rPr>
              <a:t>부재중 설정</a:t>
            </a:r>
            <a:endParaRPr kumimoji="0" lang="en-US" altLang="ko-KR" sz="800" dirty="0">
              <a:solidFill>
                <a:prstClr val="black"/>
              </a:solidFill>
              <a:latin typeface="+mn-ea"/>
              <a:ea typeface="+mn-ea"/>
            </a:endParaRPr>
          </a:p>
          <a:p>
            <a:pPr marL="288000" lvl="0" indent="-172800" fontAlgn="auto" latinLnBrk="0"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kumimoji="0" lang="ko-KR" altLang="en-US" sz="800" dirty="0">
                <a:solidFill>
                  <a:prstClr val="black"/>
                </a:solidFill>
                <a:latin typeface="+mn-ea"/>
                <a:ea typeface="+mn-ea"/>
                <a:hlinkClick r:id="rId12" action="ppaction://hlinksldjump"/>
              </a:rPr>
              <a:t>공용계정 </a:t>
            </a:r>
            <a:r>
              <a:rPr kumimoji="0" lang="en-US" altLang="ko-KR" sz="800" dirty="0">
                <a:solidFill>
                  <a:prstClr val="black"/>
                </a:solidFill>
                <a:latin typeface="+mn-ea"/>
                <a:ea typeface="+mn-ea"/>
                <a:hlinkClick r:id="rId12" action="ppaction://hlinksldjump"/>
              </a:rPr>
              <a:t>/ </a:t>
            </a:r>
            <a:r>
              <a:rPr kumimoji="0" lang="ko-KR" altLang="en-US" sz="800" dirty="0">
                <a:solidFill>
                  <a:prstClr val="black"/>
                </a:solidFill>
                <a:latin typeface="+mn-ea"/>
                <a:ea typeface="+mn-ea"/>
                <a:hlinkClick r:id="rId12" action="ppaction://hlinksldjump"/>
              </a:rPr>
              <a:t>메일 자동전달</a:t>
            </a:r>
            <a:endParaRPr kumimoji="0" lang="en-US" altLang="ko-KR" sz="800" dirty="0">
              <a:solidFill>
                <a:prstClr val="black"/>
              </a:solidFill>
              <a:latin typeface="+mn-ea"/>
              <a:ea typeface="+mn-ea"/>
            </a:endParaRPr>
          </a:p>
          <a:p>
            <a:pPr marL="288000" lvl="0" indent="-172800" fontAlgn="auto" latinLnBrk="0">
              <a:spcBef>
                <a:spcPts val="300"/>
              </a:spcBef>
              <a:spcAft>
                <a:spcPts val="0"/>
              </a:spcAft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kumimoji="0" lang="ko-KR" altLang="en-US" sz="800" dirty="0">
                <a:solidFill>
                  <a:prstClr val="black"/>
                </a:solidFill>
                <a:latin typeface="+mn-ea"/>
                <a:ea typeface="+mn-ea"/>
                <a:hlinkClick r:id="rId9" action="ppaction://hlinksldjump"/>
              </a:rPr>
              <a:t>메일 용량관리</a:t>
            </a:r>
            <a:endParaRPr kumimoji="0" lang="en-US" altLang="ko-KR" sz="800" dirty="0">
              <a:solidFill>
                <a:prstClr val="black"/>
              </a:solidFill>
              <a:latin typeface="+mn-ea"/>
              <a:ea typeface="+mn-ea"/>
            </a:endParaRPr>
          </a:p>
          <a:p>
            <a:pPr>
              <a:spcBef>
                <a:spcPts val="300"/>
              </a:spcBef>
            </a:pPr>
            <a:r>
              <a:rPr lang="en-US" altLang="ko-KR" sz="1000" b="1" dirty="0">
                <a:latin typeface="+mn-ea"/>
                <a:ea typeface="+mn-ea"/>
              </a:rPr>
              <a:t>03 </a:t>
            </a:r>
            <a:r>
              <a:rPr lang="ko-KR" altLang="en-US" sz="1000" b="1" dirty="0">
                <a:latin typeface="+mn-ea"/>
                <a:ea typeface="+mn-ea"/>
              </a:rPr>
              <a:t>메일수신</a:t>
            </a:r>
            <a:endParaRPr lang="ko-KR" altLang="ko-KR" sz="1000" b="1" dirty="0">
              <a:latin typeface="+mn-ea"/>
              <a:ea typeface="+mn-ea"/>
            </a:endParaRPr>
          </a:p>
          <a:p>
            <a:pPr marL="288000" indent="-228600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ko-KR" altLang="en-US" sz="800" dirty="0">
                <a:latin typeface="+mn-ea"/>
                <a:ea typeface="+mn-ea"/>
                <a:hlinkClick r:id="rId12" action="ppaction://hlinksldjump"/>
              </a:rPr>
              <a:t>중요메일 </a:t>
            </a:r>
            <a:r>
              <a:rPr lang="en-US" altLang="ko-KR" sz="800" dirty="0">
                <a:latin typeface="+mn-ea"/>
                <a:ea typeface="+mn-ea"/>
                <a:hlinkClick r:id="rId12" action="ppaction://hlinksldjump"/>
              </a:rPr>
              <a:t>/ </a:t>
            </a:r>
            <a:r>
              <a:rPr lang="ko-KR" altLang="en-US" sz="800" dirty="0">
                <a:latin typeface="+mn-ea"/>
                <a:ea typeface="+mn-ea"/>
                <a:hlinkClick r:id="rId12" action="ppaction://hlinksldjump"/>
              </a:rPr>
              <a:t>발신주소 주소록에 저장</a:t>
            </a:r>
            <a:endParaRPr lang="en-US" altLang="ko-KR" sz="800" dirty="0">
              <a:latin typeface="+mn-ea"/>
              <a:ea typeface="+mn-ea"/>
            </a:endParaRPr>
          </a:p>
          <a:p>
            <a:pPr marL="288000" indent="-228600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ko-KR" altLang="en-US" sz="800" dirty="0">
                <a:latin typeface="+mn-ea"/>
                <a:ea typeface="+mn-ea"/>
                <a:hlinkClick r:id="rId13" action="ppaction://hlinksldjump"/>
              </a:rPr>
              <a:t>메일내용 미리보기 </a:t>
            </a:r>
            <a:r>
              <a:rPr lang="en-US" altLang="ko-KR" sz="800" dirty="0">
                <a:latin typeface="+mn-ea"/>
                <a:ea typeface="+mn-ea"/>
                <a:hlinkClick r:id="rId13" action="ppaction://hlinksldjump"/>
              </a:rPr>
              <a:t>/ </a:t>
            </a:r>
            <a:r>
              <a:rPr lang="ko-KR" altLang="en-US" sz="800" dirty="0">
                <a:latin typeface="+mn-ea"/>
                <a:ea typeface="+mn-ea"/>
                <a:hlinkClick r:id="rId13" action="ppaction://hlinksldjump"/>
              </a:rPr>
              <a:t>읽음 상태표시</a:t>
            </a:r>
            <a:endParaRPr lang="en-US" altLang="ko-KR" sz="800" dirty="0">
              <a:latin typeface="+mn-ea"/>
              <a:ea typeface="+mn-ea"/>
            </a:endParaRPr>
          </a:p>
          <a:p>
            <a:pPr marL="288000" indent="-228600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ko-KR" altLang="en-US" sz="800" dirty="0">
                <a:latin typeface="+mn-ea"/>
                <a:ea typeface="+mn-ea"/>
                <a:hlinkClick r:id="rId14" action="ppaction://hlinksldjump"/>
              </a:rPr>
              <a:t>메일 </a:t>
            </a:r>
            <a:r>
              <a:rPr lang="en-US" altLang="ko-KR" sz="800" dirty="0">
                <a:latin typeface="+mn-ea"/>
                <a:ea typeface="+mn-ea"/>
                <a:hlinkClick r:id="rId14" action="ppaction://hlinksldjump"/>
              </a:rPr>
              <a:t>IP </a:t>
            </a:r>
            <a:r>
              <a:rPr lang="ko-KR" altLang="en-US" sz="800" dirty="0">
                <a:latin typeface="+mn-ea"/>
                <a:ea typeface="+mn-ea"/>
                <a:hlinkClick r:id="rId14" action="ppaction://hlinksldjump"/>
              </a:rPr>
              <a:t>경로 확인  </a:t>
            </a:r>
            <a:r>
              <a:rPr lang="en-US" altLang="ko-KR" sz="800" dirty="0">
                <a:latin typeface="+mn-ea"/>
                <a:ea typeface="+mn-ea"/>
                <a:hlinkClick r:id="rId14" action="ppaction://hlinksldjump"/>
              </a:rPr>
              <a:t>/ </a:t>
            </a:r>
            <a:r>
              <a:rPr lang="ko-KR" altLang="en-US" sz="800" dirty="0">
                <a:latin typeface="+mn-ea"/>
                <a:ea typeface="+mn-ea"/>
                <a:hlinkClick r:id="rId14" action="ppaction://hlinksldjump"/>
              </a:rPr>
              <a:t>읽기 설정</a:t>
            </a:r>
            <a:endParaRPr lang="en-US" altLang="ko-KR" sz="800" dirty="0">
              <a:latin typeface="+mn-ea"/>
              <a:ea typeface="+mn-ea"/>
            </a:endParaRPr>
          </a:p>
          <a:p>
            <a:pPr marL="288000" indent="-228600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ko-KR" altLang="en-US" sz="800" dirty="0">
                <a:latin typeface="+mn-ea"/>
                <a:ea typeface="+mn-ea"/>
                <a:hlinkClick r:id="rId15" action="ppaction://hlinksldjump"/>
              </a:rPr>
              <a:t>주고 받은 메일 보기  </a:t>
            </a:r>
            <a:r>
              <a:rPr lang="en-US" altLang="ko-KR" sz="800" dirty="0">
                <a:latin typeface="+mn-ea"/>
                <a:ea typeface="+mn-ea"/>
                <a:hlinkClick r:id="rId15" action="ppaction://hlinksldjump"/>
              </a:rPr>
              <a:t>/ </a:t>
            </a:r>
            <a:r>
              <a:rPr lang="ko-KR" altLang="en-US" sz="800" dirty="0">
                <a:latin typeface="+mn-ea"/>
                <a:ea typeface="+mn-ea"/>
                <a:hlinkClick r:id="rId15" action="ppaction://hlinksldjump"/>
              </a:rPr>
              <a:t>분할보기</a:t>
            </a:r>
            <a:r>
              <a:rPr lang="en-US" altLang="ko-KR" sz="800" dirty="0">
                <a:latin typeface="+mn-ea"/>
                <a:ea typeface="+mn-ea"/>
                <a:hlinkClick r:id="rId15" action="ppaction://hlinksldjump"/>
              </a:rPr>
              <a:t>(</a:t>
            </a:r>
            <a:r>
              <a:rPr lang="ko-KR" altLang="en-US" sz="800" dirty="0">
                <a:latin typeface="+mn-ea"/>
                <a:ea typeface="+mn-ea"/>
                <a:hlinkClick r:id="rId15" action="ppaction://hlinksldjump"/>
              </a:rPr>
              <a:t>상하</a:t>
            </a:r>
            <a:r>
              <a:rPr lang="en-US" altLang="ko-KR" sz="800" dirty="0">
                <a:latin typeface="+mn-ea"/>
                <a:ea typeface="+mn-ea"/>
                <a:hlinkClick r:id="rId15" action="ppaction://hlinksldjump"/>
              </a:rPr>
              <a:t>, </a:t>
            </a:r>
            <a:r>
              <a:rPr lang="ko-KR" altLang="en-US" sz="800" dirty="0">
                <a:latin typeface="+mn-ea"/>
                <a:ea typeface="+mn-ea"/>
                <a:hlinkClick r:id="rId15" action="ppaction://hlinksldjump"/>
              </a:rPr>
              <a:t>좌우</a:t>
            </a:r>
            <a:r>
              <a:rPr lang="en-US" altLang="ko-KR" sz="800" dirty="0">
                <a:latin typeface="+mn-ea"/>
                <a:ea typeface="+mn-ea"/>
                <a:hlinkClick r:id="rId15" action="ppaction://hlinksldjump"/>
              </a:rPr>
              <a:t>)</a:t>
            </a:r>
            <a:endParaRPr lang="en-US" altLang="ko-KR" sz="800" dirty="0">
              <a:latin typeface="+mn-ea"/>
              <a:ea typeface="+mn-ea"/>
            </a:endParaRPr>
          </a:p>
          <a:p>
            <a:pPr marL="288000" indent="-228600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ko-KR" altLang="en-US" sz="800" dirty="0" err="1">
                <a:latin typeface="+mn-ea"/>
                <a:ea typeface="+mn-ea"/>
                <a:hlinkClick r:id="rId16" action="ppaction://hlinksldjump"/>
              </a:rPr>
              <a:t>대화별</a:t>
            </a:r>
            <a:r>
              <a:rPr lang="ko-KR" altLang="en-US" sz="800" dirty="0">
                <a:latin typeface="+mn-ea"/>
                <a:ea typeface="+mn-ea"/>
                <a:hlinkClick r:id="rId16" action="ppaction://hlinksldjump"/>
              </a:rPr>
              <a:t> 보기</a:t>
            </a:r>
            <a:endParaRPr lang="ko-KR" altLang="en-US" sz="800" dirty="0">
              <a:latin typeface="+mn-ea"/>
              <a:ea typeface="+mn-ea"/>
            </a:endParaRPr>
          </a:p>
          <a:p>
            <a:pPr>
              <a:spcBef>
                <a:spcPts val="300"/>
              </a:spcBef>
            </a:pPr>
            <a:r>
              <a:rPr lang="en-US" altLang="ko-KR" sz="1000" b="1" dirty="0">
                <a:latin typeface="+mn-ea"/>
                <a:ea typeface="+mn-ea"/>
              </a:rPr>
              <a:t>04 </a:t>
            </a:r>
            <a:r>
              <a:rPr lang="ko-KR" altLang="en-US" sz="1000" b="1" dirty="0">
                <a:latin typeface="+mn-ea"/>
                <a:ea typeface="+mn-ea"/>
              </a:rPr>
              <a:t>메일발신</a:t>
            </a:r>
            <a:endParaRPr lang="en-US" altLang="ko-KR" sz="1000" b="1" dirty="0">
              <a:latin typeface="+mn-ea"/>
              <a:ea typeface="+mn-ea"/>
            </a:endParaRPr>
          </a:p>
          <a:p>
            <a:pPr marL="288000" indent="-228600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ko-KR" altLang="en-US" sz="800" dirty="0">
                <a:latin typeface="+mn-ea"/>
                <a:ea typeface="+mn-ea"/>
                <a:hlinkClick r:id="rId17" action="ppaction://hlinksldjump"/>
              </a:rPr>
              <a:t>메일쓰기 화면 </a:t>
            </a:r>
            <a:r>
              <a:rPr lang="en-US" altLang="ko-KR" sz="800" dirty="0">
                <a:latin typeface="+mn-ea"/>
                <a:ea typeface="+mn-ea"/>
                <a:hlinkClick r:id="rId17" action="ppaction://hlinksldjump"/>
              </a:rPr>
              <a:t>/ </a:t>
            </a:r>
            <a:r>
              <a:rPr lang="ko-KR" altLang="en-US" sz="800" dirty="0">
                <a:latin typeface="+mn-ea"/>
                <a:ea typeface="+mn-ea"/>
                <a:hlinkClick r:id="rId17" action="ppaction://hlinksldjump"/>
              </a:rPr>
              <a:t>보내기함 슬라이드</a:t>
            </a:r>
            <a:endParaRPr lang="en-US" altLang="ko-KR" sz="800" dirty="0">
              <a:latin typeface="+mn-ea"/>
              <a:ea typeface="+mn-ea"/>
            </a:endParaRPr>
          </a:p>
          <a:p>
            <a:pPr marL="288000" indent="-228600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ko-KR" altLang="en-US" sz="800" dirty="0">
                <a:latin typeface="+mn-ea"/>
                <a:ea typeface="+mn-ea"/>
                <a:hlinkClick r:id="rId18" action="ppaction://hlinksldjump"/>
              </a:rPr>
              <a:t>수신인 자동완성  </a:t>
            </a:r>
            <a:r>
              <a:rPr lang="en-US" altLang="ko-KR" sz="800" dirty="0">
                <a:latin typeface="+mn-ea"/>
                <a:ea typeface="+mn-ea"/>
                <a:hlinkClick r:id="rId18" action="ppaction://hlinksldjump"/>
              </a:rPr>
              <a:t>/ </a:t>
            </a:r>
            <a:r>
              <a:rPr lang="ko-KR" altLang="en-US" sz="800" dirty="0">
                <a:latin typeface="+mn-ea"/>
                <a:ea typeface="+mn-ea"/>
                <a:hlinkClick r:id="rId18" action="ppaction://hlinksldjump"/>
              </a:rPr>
              <a:t>최근 사용주소 선택</a:t>
            </a:r>
            <a:endParaRPr lang="en-US" altLang="ko-KR" sz="800" dirty="0">
              <a:latin typeface="+mn-ea"/>
              <a:ea typeface="+mn-ea"/>
            </a:endParaRPr>
          </a:p>
          <a:p>
            <a:pPr marL="288000" indent="-228600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ko-KR" altLang="en-US" sz="800" dirty="0">
                <a:latin typeface="+mn-ea"/>
                <a:ea typeface="+mn-ea"/>
                <a:hlinkClick r:id="rId19" action="ppaction://hlinksldjump"/>
              </a:rPr>
              <a:t>내게쓰기 </a:t>
            </a:r>
            <a:r>
              <a:rPr lang="en-US" altLang="ko-KR" sz="800" dirty="0">
                <a:latin typeface="+mn-ea"/>
                <a:ea typeface="+mn-ea"/>
                <a:hlinkClick r:id="rId19" action="ppaction://hlinksldjump"/>
              </a:rPr>
              <a:t>/ </a:t>
            </a:r>
            <a:r>
              <a:rPr lang="ko-KR" altLang="en-US" sz="800" dirty="0">
                <a:latin typeface="+mn-ea"/>
                <a:ea typeface="+mn-ea"/>
                <a:hlinkClick r:id="rId19" action="ppaction://hlinksldjump"/>
              </a:rPr>
              <a:t>개인별 발송</a:t>
            </a:r>
            <a:endParaRPr lang="en-US" altLang="ko-KR" sz="800" dirty="0">
              <a:latin typeface="+mn-ea"/>
              <a:ea typeface="+mn-ea"/>
            </a:endParaRPr>
          </a:p>
          <a:p>
            <a:pPr marL="288000" indent="-228600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ko-KR" altLang="en-US" sz="800" dirty="0">
                <a:latin typeface="+mn-ea"/>
                <a:ea typeface="+mn-ea"/>
                <a:hlinkClick r:id="rId20" action="ppaction://hlinksldjump"/>
              </a:rPr>
              <a:t>임시저장 </a:t>
            </a:r>
            <a:r>
              <a:rPr lang="en-US" altLang="ko-KR" sz="800" dirty="0">
                <a:latin typeface="+mn-ea"/>
                <a:ea typeface="+mn-ea"/>
                <a:hlinkClick r:id="rId20" action="ppaction://hlinksldjump"/>
              </a:rPr>
              <a:t>/ </a:t>
            </a:r>
            <a:r>
              <a:rPr lang="ko-KR" altLang="en-US" sz="800" dirty="0">
                <a:latin typeface="+mn-ea"/>
                <a:ea typeface="+mn-ea"/>
                <a:hlinkClick r:id="rId20" action="ppaction://hlinksldjump"/>
              </a:rPr>
              <a:t>메일 자동저장</a:t>
            </a:r>
            <a:endParaRPr lang="en-US" altLang="ko-KR" sz="800" dirty="0">
              <a:latin typeface="+mn-ea"/>
              <a:ea typeface="+mn-ea"/>
            </a:endParaRPr>
          </a:p>
          <a:p>
            <a:pPr marL="288000" indent="-228600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ko-KR" altLang="en-US" sz="800" dirty="0">
                <a:latin typeface="+mn-ea"/>
                <a:ea typeface="+mn-ea"/>
                <a:hlinkClick r:id="rId21" action="ppaction://hlinksldjump"/>
              </a:rPr>
              <a:t>발송전 미리보기 </a:t>
            </a:r>
            <a:r>
              <a:rPr lang="en-US" altLang="ko-KR" sz="800" dirty="0">
                <a:latin typeface="+mn-ea"/>
                <a:ea typeface="+mn-ea"/>
                <a:hlinkClick r:id="rId21" action="ppaction://hlinksldjump"/>
              </a:rPr>
              <a:t>/ </a:t>
            </a:r>
            <a:r>
              <a:rPr lang="ko-KR" altLang="en-US" sz="800" dirty="0">
                <a:latin typeface="+mn-ea"/>
                <a:ea typeface="+mn-ea"/>
                <a:hlinkClick r:id="rId21" action="ppaction://hlinksldjump"/>
              </a:rPr>
              <a:t>예약발송</a:t>
            </a:r>
            <a:endParaRPr lang="en-US" altLang="ko-KR" sz="800" dirty="0">
              <a:latin typeface="+mn-ea"/>
              <a:ea typeface="+mn-ea"/>
            </a:endParaRPr>
          </a:p>
          <a:p>
            <a:pPr marL="288000" indent="-228600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ko-KR" altLang="en-US" sz="800" dirty="0">
                <a:latin typeface="+mn-ea"/>
                <a:ea typeface="+mn-ea"/>
                <a:hlinkClick r:id="rId22" action="ppaction://hlinksldjump"/>
              </a:rPr>
              <a:t>수신확인 </a:t>
            </a:r>
            <a:r>
              <a:rPr lang="en-US" altLang="ko-KR" sz="800" dirty="0">
                <a:latin typeface="+mn-ea"/>
                <a:ea typeface="+mn-ea"/>
                <a:hlinkClick r:id="rId22" action="ppaction://hlinksldjump"/>
              </a:rPr>
              <a:t>/ </a:t>
            </a:r>
            <a:r>
              <a:rPr lang="ko-KR" altLang="en-US" sz="800" dirty="0">
                <a:latin typeface="+mn-ea"/>
                <a:ea typeface="+mn-ea"/>
                <a:hlinkClick r:id="rId22" action="ppaction://hlinksldjump"/>
              </a:rPr>
              <a:t>메일회수</a:t>
            </a:r>
            <a:endParaRPr lang="en-US" altLang="ko-KR" sz="800" dirty="0">
              <a:latin typeface="+mn-ea"/>
              <a:ea typeface="+mn-ea"/>
            </a:endParaRPr>
          </a:p>
          <a:p>
            <a:pPr marL="288000" indent="-228600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ko-KR" altLang="en-US" sz="800" dirty="0">
                <a:latin typeface="+mn-ea"/>
                <a:ea typeface="+mn-ea"/>
                <a:hlinkClick r:id="rId23" action="ppaction://hlinksldjump"/>
              </a:rPr>
              <a:t>메일쓰기 설정 </a:t>
            </a:r>
            <a:r>
              <a:rPr lang="en-US" altLang="ko-KR" sz="800" dirty="0">
                <a:latin typeface="+mn-ea"/>
                <a:ea typeface="+mn-ea"/>
                <a:hlinkClick r:id="rId23" action="ppaction://hlinksldjump"/>
              </a:rPr>
              <a:t>/ </a:t>
            </a:r>
            <a:r>
              <a:rPr lang="ko-KR" altLang="en-US" sz="800" dirty="0">
                <a:latin typeface="+mn-ea"/>
                <a:ea typeface="+mn-ea"/>
                <a:hlinkClick r:id="rId23" action="ppaction://hlinksldjump"/>
              </a:rPr>
              <a:t>서명설정</a:t>
            </a:r>
            <a:endParaRPr lang="en-US" altLang="ko-KR" sz="800" dirty="0">
              <a:latin typeface="+mn-ea"/>
              <a:ea typeface="+mn-ea"/>
            </a:endParaRPr>
          </a:p>
          <a:p>
            <a:pPr marL="288000" indent="-228600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ko-KR" altLang="en-US" sz="800" dirty="0">
                <a:latin typeface="+mn-ea"/>
                <a:ea typeface="+mn-ea"/>
                <a:hlinkClick r:id="rId24" action="ppaction://hlinksldjump"/>
              </a:rPr>
              <a:t>수신자그룹 등록</a:t>
            </a:r>
            <a:r>
              <a:rPr lang="en-US" altLang="ko-KR" sz="800" dirty="0">
                <a:latin typeface="+mn-ea"/>
                <a:ea typeface="+mn-ea"/>
                <a:hlinkClick r:id="rId24" action="ppaction://hlinksldjump"/>
              </a:rPr>
              <a:t>/</a:t>
            </a:r>
            <a:r>
              <a:rPr lang="ko-KR" altLang="en-US" sz="800" dirty="0">
                <a:latin typeface="+mn-ea"/>
                <a:ea typeface="+mn-ea"/>
                <a:hlinkClick r:id="rId24" action="ppaction://hlinksldjump"/>
              </a:rPr>
              <a:t>예약메일 수정</a:t>
            </a:r>
            <a:r>
              <a:rPr lang="ko-KR" altLang="en-US" sz="800" dirty="0">
                <a:latin typeface="+mn-ea"/>
                <a:ea typeface="+mn-ea"/>
                <a:sym typeface="Wingdings 2" panose="05020102010507070707" pitchFamily="18" charset="2"/>
                <a:hlinkClick r:id="rId24" action="ppaction://hlinksldjump"/>
              </a:rPr>
              <a:t>취소</a:t>
            </a:r>
            <a:endParaRPr lang="en-US" altLang="ko-KR" sz="800" dirty="0">
              <a:latin typeface="+mn-ea"/>
              <a:ea typeface="+mn-ea"/>
            </a:endParaRPr>
          </a:p>
          <a:p>
            <a:pPr>
              <a:spcBef>
                <a:spcPts val="300"/>
              </a:spcBef>
            </a:pPr>
            <a:r>
              <a:rPr lang="en-US" altLang="ko-KR" sz="1000" b="1" dirty="0">
                <a:latin typeface="+mn-ea"/>
                <a:ea typeface="+mn-ea"/>
              </a:rPr>
              <a:t>05 </a:t>
            </a:r>
            <a:r>
              <a:rPr lang="ko-KR" altLang="en-US" sz="1000" b="1" dirty="0">
                <a:latin typeface="+mn-ea"/>
                <a:ea typeface="+mn-ea"/>
              </a:rPr>
              <a:t>메일관리</a:t>
            </a:r>
            <a:endParaRPr lang="en-US" altLang="ko-KR" sz="1000" b="1" dirty="0">
              <a:latin typeface="+mn-ea"/>
              <a:ea typeface="+mn-ea"/>
            </a:endParaRPr>
          </a:p>
          <a:p>
            <a:pPr marL="288000" indent="-228600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ko-KR" altLang="en-US" sz="800" dirty="0">
                <a:latin typeface="+mn-ea"/>
                <a:ea typeface="+mn-ea"/>
                <a:hlinkClick r:id="rId25" action="ppaction://hlinksldjump"/>
              </a:rPr>
              <a:t>메일함 생성 </a:t>
            </a:r>
            <a:r>
              <a:rPr lang="en-US" altLang="ko-KR" sz="800" dirty="0">
                <a:latin typeface="+mn-ea"/>
                <a:ea typeface="+mn-ea"/>
                <a:hlinkClick r:id="rId25" action="ppaction://hlinksldjump"/>
              </a:rPr>
              <a:t>/ </a:t>
            </a:r>
            <a:r>
              <a:rPr lang="ko-KR" altLang="en-US" sz="800" dirty="0">
                <a:latin typeface="+mn-ea"/>
                <a:ea typeface="+mn-ea"/>
                <a:hlinkClick r:id="rId25" action="ppaction://hlinksldjump"/>
              </a:rPr>
              <a:t>메일 자동분류</a:t>
            </a:r>
            <a:endParaRPr lang="en-US" altLang="ko-KR" sz="800" dirty="0">
              <a:latin typeface="+mn-ea"/>
              <a:ea typeface="+mn-ea"/>
            </a:endParaRPr>
          </a:p>
          <a:p>
            <a:pPr marL="288000" indent="-228600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ko-KR" altLang="en-US" sz="800" dirty="0">
                <a:latin typeface="+mn-ea"/>
                <a:ea typeface="+mn-ea"/>
                <a:hlinkClick r:id="rId26" action="ppaction://hlinksldjump"/>
              </a:rPr>
              <a:t>메일 이동 </a:t>
            </a:r>
            <a:r>
              <a:rPr lang="en-US" altLang="ko-KR" sz="800" dirty="0">
                <a:latin typeface="+mn-ea"/>
                <a:ea typeface="+mn-ea"/>
                <a:hlinkClick r:id="rId26" action="ppaction://hlinksldjump"/>
              </a:rPr>
              <a:t>/ </a:t>
            </a:r>
            <a:r>
              <a:rPr lang="ko-KR" altLang="en-US" sz="800" dirty="0">
                <a:latin typeface="+mn-ea"/>
                <a:ea typeface="+mn-ea"/>
                <a:hlinkClick r:id="rId26" action="ppaction://hlinksldjump"/>
              </a:rPr>
              <a:t>휴지통 메일 복원</a:t>
            </a:r>
            <a:endParaRPr lang="en-US" altLang="ko-KR" sz="800" dirty="0">
              <a:latin typeface="+mn-ea"/>
              <a:ea typeface="+mn-ea"/>
            </a:endParaRPr>
          </a:p>
          <a:p>
            <a:pPr marL="288000" indent="-228600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ko-KR" altLang="en-US" sz="800" dirty="0">
                <a:latin typeface="+mn-ea"/>
                <a:ea typeface="+mn-ea"/>
                <a:hlinkClick r:id="rId27" action="ppaction://hlinksldjump"/>
              </a:rPr>
              <a:t>메일라벨 </a:t>
            </a:r>
            <a:r>
              <a:rPr lang="en-US" altLang="ko-KR" sz="800" dirty="0">
                <a:latin typeface="+mn-ea"/>
                <a:ea typeface="+mn-ea"/>
                <a:hlinkClick r:id="rId27" action="ppaction://hlinksldjump"/>
              </a:rPr>
              <a:t>/ </a:t>
            </a:r>
            <a:r>
              <a:rPr lang="ko-KR" altLang="en-US" sz="800" dirty="0">
                <a:latin typeface="+mn-ea"/>
                <a:ea typeface="+mn-ea"/>
                <a:hlinkClick r:id="rId27" action="ppaction://hlinksldjump"/>
              </a:rPr>
              <a:t>검색메일함</a:t>
            </a:r>
            <a:endParaRPr lang="en-US" altLang="ko-KR" sz="800" dirty="0">
              <a:latin typeface="+mn-ea"/>
              <a:ea typeface="+mn-ea"/>
            </a:endParaRPr>
          </a:p>
          <a:p>
            <a:pPr marL="288000" indent="-228600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ko-KR" altLang="en-US" sz="800" dirty="0">
                <a:latin typeface="+mn-ea"/>
                <a:ea typeface="+mn-ea"/>
                <a:hlinkClick r:id="rId28" action="ppaction://hlinksldjump"/>
              </a:rPr>
              <a:t>공유메일함 </a:t>
            </a:r>
            <a:r>
              <a:rPr lang="en-US" altLang="ko-KR" sz="800" dirty="0">
                <a:latin typeface="+mn-ea"/>
                <a:ea typeface="+mn-ea"/>
                <a:hlinkClick r:id="rId28" action="ppaction://hlinksldjump"/>
              </a:rPr>
              <a:t>/ </a:t>
            </a:r>
            <a:r>
              <a:rPr lang="ko-KR" altLang="en-US" sz="800" dirty="0">
                <a:latin typeface="+mn-ea"/>
                <a:ea typeface="+mn-ea"/>
                <a:hlinkClick r:id="rId28" action="ppaction://hlinksldjump"/>
              </a:rPr>
              <a:t>메일검색</a:t>
            </a:r>
            <a:endParaRPr lang="en-US" altLang="ko-KR" sz="800" dirty="0">
              <a:latin typeface="+mn-ea"/>
              <a:ea typeface="+mn-ea"/>
            </a:endParaRPr>
          </a:p>
          <a:p>
            <a:pPr marL="288000" indent="-228600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ko-KR" altLang="en-US" sz="800" dirty="0">
                <a:latin typeface="+mn-ea"/>
                <a:ea typeface="+mn-ea"/>
                <a:hlinkClick r:id="rId29" action="ppaction://hlinksldjump"/>
              </a:rPr>
              <a:t>날짜별 묶어보기 </a:t>
            </a:r>
            <a:r>
              <a:rPr lang="en-US" altLang="ko-KR" sz="800" dirty="0">
                <a:latin typeface="+mn-ea"/>
                <a:ea typeface="+mn-ea"/>
                <a:hlinkClick r:id="rId29" action="ppaction://hlinksldjump"/>
              </a:rPr>
              <a:t>/ </a:t>
            </a:r>
            <a:r>
              <a:rPr lang="ko-KR" altLang="en-US" sz="800" dirty="0">
                <a:latin typeface="+mn-ea"/>
                <a:ea typeface="+mn-ea"/>
                <a:hlinkClick r:id="rId29" action="ppaction://hlinksldjump"/>
              </a:rPr>
              <a:t>메일 발신국가 표시</a:t>
            </a:r>
            <a:endParaRPr lang="en-US" altLang="ko-KR" sz="800" dirty="0">
              <a:latin typeface="+mn-ea"/>
              <a:ea typeface="+mn-ea"/>
            </a:endParaRPr>
          </a:p>
          <a:p>
            <a:pPr marL="288000" indent="-228600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ko-KR" altLang="en-US" sz="800" dirty="0">
                <a:latin typeface="+mn-ea"/>
                <a:ea typeface="+mn-ea"/>
                <a:hlinkClick r:id="rId30" action="ppaction://hlinksldjump"/>
              </a:rPr>
              <a:t>다단계 </a:t>
            </a:r>
            <a:r>
              <a:rPr lang="ko-KR" altLang="en-US" sz="800" dirty="0" err="1">
                <a:latin typeface="+mn-ea"/>
                <a:ea typeface="+mn-ea"/>
                <a:hlinkClick r:id="rId30" action="ppaction://hlinksldjump"/>
              </a:rPr>
              <a:t>메일함</a:t>
            </a:r>
            <a:r>
              <a:rPr lang="ko-KR" altLang="en-US" sz="800" dirty="0">
                <a:latin typeface="+mn-ea"/>
                <a:ea typeface="+mn-ea"/>
                <a:hlinkClick r:id="rId30" action="ppaction://hlinksldjump"/>
              </a:rPr>
              <a:t> 구성 </a:t>
            </a:r>
            <a:r>
              <a:rPr lang="en-US" altLang="ko-KR" sz="800" dirty="0">
                <a:latin typeface="+mn-ea"/>
                <a:ea typeface="+mn-ea"/>
                <a:hlinkClick r:id="rId30" action="ppaction://hlinksldjump"/>
              </a:rPr>
              <a:t>/ </a:t>
            </a:r>
            <a:r>
              <a:rPr lang="ko-KR" altLang="en-US" sz="800" dirty="0">
                <a:latin typeface="+mn-ea"/>
                <a:ea typeface="+mn-ea"/>
                <a:hlinkClick r:id="rId30" action="ppaction://hlinksldjump"/>
              </a:rPr>
              <a:t>메일 백업</a:t>
            </a:r>
            <a:endParaRPr lang="en-US" altLang="ko-KR" sz="800" dirty="0">
              <a:latin typeface="+mn-ea"/>
              <a:ea typeface="+mn-ea"/>
            </a:endParaRPr>
          </a:p>
          <a:p>
            <a:pPr marL="288000" indent="-228600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ko-KR" altLang="en-US" sz="800" dirty="0">
                <a:latin typeface="+mn-ea"/>
                <a:ea typeface="+mn-ea"/>
                <a:hlinkClick r:id="rId31" action="ppaction://hlinksldjump"/>
              </a:rPr>
              <a:t>삭제메일 복구</a:t>
            </a:r>
          </a:p>
        </p:txBody>
      </p:sp>
      <p:sp>
        <p:nvSpPr>
          <p:cNvPr id="21" name="Rectangle 7">
            <a:extLst>
              <a:ext uri="{FF2B5EF4-FFF2-40B4-BE49-F238E27FC236}">
                <a16:creationId xmlns:a16="http://schemas.microsoft.com/office/drawing/2014/main" id="{C3A9F66A-EEC2-4C07-9813-57613E4D29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99903" y="324387"/>
            <a:ext cx="3396516" cy="256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ko-KR"/>
            </a:defPPr>
            <a:lvl1pPr algn="l" rtl="0" fontAlgn="base" latinLnBrk="1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1pPr>
            <a:lvl2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2pPr>
            <a:lvl3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3pPr>
            <a:lvl4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4pPr>
            <a:lvl5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5pPr>
            <a:lvl6pPr marL="2286000" algn="l" defTabSz="914400" rtl="0" eaLnBrk="1" latinLnBrk="1" hangingPunct="1"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6pPr>
            <a:lvl7pPr marL="2743200" algn="l" defTabSz="914400" rtl="0" eaLnBrk="1" latinLnBrk="1" hangingPunct="1"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7pPr>
            <a:lvl8pPr marL="3200400" algn="l" defTabSz="914400" rtl="0" eaLnBrk="1" latinLnBrk="1" hangingPunct="1"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8pPr>
            <a:lvl9pPr marL="3657600" algn="l" defTabSz="914400" rtl="0" eaLnBrk="1" latinLnBrk="1" hangingPunct="1">
              <a:defRPr kumimoji="1" sz="900" kern="1200">
                <a:solidFill>
                  <a:schemeClr val="tx1"/>
                </a:solidFill>
                <a:latin typeface="굴림" pitchFamily="50" charset="-127"/>
                <a:ea typeface="굴림" pitchFamily="50" charset="-127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US" altLang="ko-KR" sz="1000" b="1" dirty="0">
                <a:latin typeface="+mn-ea"/>
                <a:ea typeface="+mn-ea"/>
              </a:rPr>
              <a:t>06 </a:t>
            </a:r>
            <a:r>
              <a:rPr lang="ko-KR" altLang="en-US" sz="1000" b="1" dirty="0">
                <a:latin typeface="+mn-ea"/>
                <a:ea typeface="+mn-ea"/>
              </a:rPr>
              <a:t>첨부파일</a:t>
            </a:r>
          </a:p>
          <a:p>
            <a:pPr marL="288000" indent="-171450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ko-KR" altLang="en-US" sz="800" dirty="0">
                <a:latin typeface="+mn-ea"/>
                <a:ea typeface="+mn-ea"/>
                <a:hlinkClick r:id="rId32" action="ppaction://hlinksldjump"/>
              </a:rPr>
              <a:t>파일첨부 </a:t>
            </a:r>
            <a:r>
              <a:rPr lang="en-US" altLang="ko-KR" sz="800" dirty="0">
                <a:latin typeface="+mn-ea"/>
                <a:ea typeface="+mn-ea"/>
                <a:hlinkClick r:id="rId32" action="ppaction://hlinksldjump"/>
              </a:rPr>
              <a:t>/ </a:t>
            </a:r>
            <a:r>
              <a:rPr lang="ko-KR" altLang="en-US" sz="800" dirty="0">
                <a:latin typeface="+mn-ea"/>
                <a:ea typeface="+mn-ea"/>
                <a:hlinkClick r:id="rId32" action="ppaction://hlinksldjump"/>
              </a:rPr>
              <a:t>첨부파일 저장</a:t>
            </a:r>
            <a:endParaRPr lang="ko-KR" altLang="en-US" sz="800" dirty="0">
              <a:latin typeface="+mn-ea"/>
              <a:ea typeface="+mn-ea"/>
            </a:endParaRPr>
          </a:p>
          <a:p>
            <a:pPr marL="288000" indent="-171450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ko-KR" altLang="en-US" sz="800" dirty="0">
                <a:latin typeface="+mn-ea"/>
                <a:ea typeface="+mn-ea"/>
                <a:hlinkClick r:id="rId33" action="ppaction://hlinksldjump"/>
              </a:rPr>
              <a:t>빠른첨부 </a:t>
            </a:r>
            <a:r>
              <a:rPr lang="en-US" altLang="ko-KR" sz="800" dirty="0">
                <a:latin typeface="+mn-ea"/>
                <a:ea typeface="+mn-ea"/>
                <a:hlinkClick r:id="rId33" action="ppaction://hlinksldjump"/>
              </a:rPr>
              <a:t>/ </a:t>
            </a:r>
            <a:r>
              <a:rPr lang="ko-KR" altLang="en-US" sz="800" dirty="0">
                <a:latin typeface="+mn-ea"/>
                <a:ea typeface="+mn-ea"/>
                <a:hlinkClick r:id="rId33" action="ppaction://hlinksldjump"/>
              </a:rPr>
              <a:t>메일에 첨부된 파일 삭제</a:t>
            </a:r>
            <a:endParaRPr lang="en-US" altLang="ko-KR" sz="800" dirty="0">
              <a:latin typeface="+mn-ea"/>
              <a:ea typeface="+mn-ea"/>
            </a:endParaRPr>
          </a:p>
          <a:p>
            <a:pPr marL="288000" indent="-171450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ko-KR" altLang="en-US" sz="800" dirty="0">
                <a:latin typeface="+mn-ea"/>
                <a:ea typeface="+mn-ea"/>
                <a:hlinkClick r:id="rId34" action="ppaction://hlinksldjump"/>
              </a:rPr>
              <a:t>대용량첨부 메일 </a:t>
            </a:r>
            <a:r>
              <a:rPr lang="en-US" altLang="ko-KR" sz="800" dirty="0">
                <a:latin typeface="+mn-ea"/>
                <a:ea typeface="+mn-ea"/>
                <a:hlinkClick r:id="rId34" action="ppaction://hlinksldjump"/>
              </a:rPr>
              <a:t>/ </a:t>
            </a:r>
            <a:r>
              <a:rPr lang="ko-KR" altLang="en-US" sz="800" dirty="0">
                <a:latin typeface="+mn-ea"/>
                <a:ea typeface="+mn-ea"/>
                <a:hlinkClick r:id="rId34" action="ppaction://hlinksldjump"/>
              </a:rPr>
              <a:t>대용량 첨부파일 비밀번호 설정</a:t>
            </a:r>
            <a:endParaRPr lang="en-US" altLang="ko-KR" sz="1000" b="1" dirty="0">
              <a:latin typeface="+mn-ea"/>
              <a:ea typeface="+mn-ea"/>
            </a:endParaRPr>
          </a:p>
          <a:p>
            <a:pPr>
              <a:spcBef>
                <a:spcPts val="300"/>
              </a:spcBef>
            </a:pPr>
            <a:r>
              <a:rPr lang="en-US" altLang="ko-KR" sz="1000" b="1" dirty="0">
                <a:latin typeface="+mn-ea"/>
                <a:ea typeface="+mn-ea"/>
              </a:rPr>
              <a:t>07 </a:t>
            </a:r>
            <a:r>
              <a:rPr lang="ko-KR" altLang="en-US" sz="1000" b="1" dirty="0">
                <a:latin typeface="+mn-ea"/>
                <a:ea typeface="+mn-ea"/>
              </a:rPr>
              <a:t>메일보안</a:t>
            </a:r>
            <a:endParaRPr lang="en-US" altLang="ko-KR" sz="1000" b="1" dirty="0">
              <a:latin typeface="+mn-ea"/>
              <a:ea typeface="+mn-ea"/>
            </a:endParaRPr>
          </a:p>
          <a:p>
            <a:pPr marL="288000" indent="-171450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ko-KR" altLang="en-US" sz="800" dirty="0">
                <a:latin typeface="+mn-ea"/>
                <a:ea typeface="+mn-ea"/>
                <a:hlinkClick r:id="rId35" action="ppaction://hlinksldjump"/>
              </a:rPr>
              <a:t>보안메일 발송 </a:t>
            </a:r>
            <a:r>
              <a:rPr lang="en-US" altLang="ko-KR" sz="800" dirty="0">
                <a:latin typeface="+mn-ea"/>
                <a:ea typeface="+mn-ea"/>
                <a:hlinkClick r:id="rId35" action="ppaction://hlinksldjump"/>
              </a:rPr>
              <a:t>/ </a:t>
            </a:r>
            <a:r>
              <a:rPr lang="ko-KR" altLang="en-US" sz="800" dirty="0">
                <a:latin typeface="+mn-ea"/>
                <a:ea typeface="+mn-ea"/>
                <a:hlinkClick r:id="rId35" action="ppaction://hlinksldjump"/>
              </a:rPr>
              <a:t>보안메일 회수</a:t>
            </a:r>
            <a:endParaRPr lang="en-US" altLang="ko-KR" sz="800" dirty="0">
              <a:latin typeface="+mn-ea"/>
              <a:ea typeface="+mn-ea"/>
            </a:endParaRPr>
          </a:p>
          <a:p>
            <a:pPr marL="288000" indent="-171450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ko-KR" altLang="en-US" sz="800" dirty="0">
                <a:latin typeface="+mn-ea"/>
                <a:ea typeface="+mn-ea"/>
                <a:hlinkClick r:id="rId36" action="ppaction://hlinksldjump"/>
              </a:rPr>
              <a:t>보안메일함 </a:t>
            </a:r>
            <a:r>
              <a:rPr lang="en-US" altLang="ko-KR" sz="800" dirty="0">
                <a:latin typeface="+mn-ea"/>
                <a:ea typeface="+mn-ea"/>
                <a:hlinkClick r:id="rId36" action="ppaction://hlinksldjump"/>
              </a:rPr>
              <a:t>/ </a:t>
            </a:r>
            <a:r>
              <a:rPr lang="ko-KR" altLang="en-US" sz="800" dirty="0">
                <a:latin typeface="+mn-ea"/>
                <a:ea typeface="+mn-ea"/>
                <a:hlinkClick r:id="rId36" action="ppaction://hlinksldjump"/>
              </a:rPr>
              <a:t>국가별 로그인 허용 설정</a:t>
            </a:r>
            <a:endParaRPr lang="en-US" altLang="ko-KR" sz="800" dirty="0">
              <a:latin typeface="+mn-ea"/>
              <a:ea typeface="+mn-ea"/>
            </a:endParaRPr>
          </a:p>
          <a:p>
            <a:pPr marL="288000" indent="-171450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ko-KR" altLang="en-US" sz="800" dirty="0">
                <a:latin typeface="+mn-ea"/>
                <a:ea typeface="+mn-ea"/>
                <a:hlinkClick r:id="rId37" action="ppaction://hlinksldjump"/>
              </a:rPr>
              <a:t>수신차단 </a:t>
            </a:r>
            <a:r>
              <a:rPr lang="en-US" altLang="ko-KR" sz="800" dirty="0">
                <a:latin typeface="+mn-ea"/>
                <a:ea typeface="+mn-ea"/>
                <a:hlinkClick r:id="rId37" action="ppaction://hlinksldjump"/>
              </a:rPr>
              <a:t>/ </a:t>
            </a:r>
            <a:r>
              <a:rPr lang="ko-KR" altLang="en-US" sz="800" dirty="0">
                <a:latin typeface="+mn-ea"/>
                <a:ea typeface="+mn-ea"/>
                <a:hlinkClick r:id="rId37" action="ppaction://hlinksldjump"/>
              </a:rPr>
              <a:t>스팸신고</a:t>
            </a:r>
            <a:endParaRPr lang="en-US" altLang="ko-KR" sz="800" dirty="0">
              <a:latin typeface="+mn-ea"/>
              <a:ea typeface="+mn-ea"/>
            </a:endParaRPr>
          </a:p>
          <a:p>
            <a:pPr marL="288000" indent="-171450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altLang="ko-KR" sz="800" dirty="0">
                <a:latin typeface="+mn-ea"/>
                <a:ea typeface="+mn-ea"/>
                <a:hlinkClick r:id="rId38" action="ppaction://hlinksldjump"/>
              </a:rPr>
              <a:t>2</a:t>
            </a:r>
            <a:r>
              <a:rPr lang="ko-KR" altLang="en-US" sz="800" dirty="0">
                <a:latin typeface="+mn-ea"/>
                <a:ea typeface="+mn-ea"/>
                <a:hlinkClick r:id="rId38" action="ppaction://hlinksldjump"/>
              </a:rPr>
              <a:t>단계 인증 로그인</a:t>
            </a:r>
            <a:endParaRPr lang="en-US" altLang="ko-KR" sz="800" dirty="0">
              <a:latin typeface="+mn-ea"/>
              <a:ea typeface="+mn-ea"/>
            </a:endParaRPr>
          </a:p>
          <a:p>
            <a:pPr>
              <a:spcBef>
                <a:spcPts val="300"/>
              </a:spcBef>
            </a:pPr>
            <a:r>
              <a:rPr lang="en-US" altLang="ko-KR" sz="1000" b="1" dirty="0" smtClean="0">
                <a:latin typeface="+mn-ea"/>
                <a:ea typeface="+mn-ea"/>
              </a:rPr>
              <a:t>08 </a:t>
            </a:r>
            <a:r>
              <a:rPr lang="ko-KR" altLang="en-US" sz="1000" b="1" dirty="0">
                <a:latin typeface="+mn-ea"/>
                <a:ea typeface="+mn-ea"/>
              </a:rPr>
              <a:t>주소록</a:t>
            </a:r>
            <a:endParaRPr lang="en-US" altLang="ko-KR" sz="1000" b="1" dirty="0">
              <a:latin typeface="+mn-ea"/>
              <a:ea typeface="+mn-ea"/>
            </a:endParaRPr>
          </a:p>
          <a:p>
            <a:pPr marL="288000" indent="-228600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ko-KR" altLang="en-US" sz="800" dirty="0">
                <a:latin typeface="+mn-ea"/>
                <a:ea typeface="+mn-ea"/>
                <a:hlinkClick r:id="rId39" action="ppaction://hlinksldjump"/>
              </a:rPr>
              <a:t>연락처 추가 </a:t>
            </a:r>
            <a:r>
              <a:rPr lang="en-US" altLang="ko-KR" sz="800" dirty="0">
                <a:latin typeface="+mn-ea"/>
                <a:ea typeface="+mn-ea"/>
                <a:hlinkClick r:id="rId39" action="ppaction://hlinksldjump"/>
              </a:rPr>
              <a:t>/ </a:t>
            </a:r>
            <a:r>
              <a:rPr lang="ko-KR" altLang="en-US" sz="800" dirty="0">
                <a:latin typeface="+mn-ea"/>
                <a:ea typeface="+mn-ea"/>
                <a:hlinkClick r:id="rId39" action="ppaction://hlinksldjump"/>
              </a:rPr>
              <a:t>그룹 만들기</a:t>
            </a:r>
            <a:endParaRPr lang="en-US" altLang="ko-KR" sz="800" dirty="0">
              <a:latin typeface="+mn-ea"/>
              <a:ea typeface="+mn-ea"/>
            </a:endParaRPr>
          </a:p>
          <a:p>
            <a:pPr marL="288000" indent="-228600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ko-KR" altLang="en-US" sz="800" dirty="0">
                <a:latin typeface="+mn-ea"/>
                <a:ea typeface="+mn-ea"/>
                <a:hlinkClick r:id="rId40" action="ppaction://hlinksldjump"/>
              </a:rPr>
              <a:t>중요연락처 </a:t>
            </a:r>
            <a:r>
              <a:rPr lang="en-US" altLang="ko-KR" sz="800" dirty="0">
                <a:latin typeface="+mn-ea"/>
                <a:ea typeface="+mn-ea"/>
                <a:hlinkClick r:id="rId40" action="ppaction://hlinksldjump"/>
              </a:rPr>
              <a:t>/ </a:t>
            </a:r>
            <a:r>
              <a:rPr lang="ko-KR" altLang="en-US" sz="800" dirty="0">
                <a:latin typeface="+mn-ea"/>
                <a:ea typeface="+mn-ea"/>
                <a:hlinkClick r:id="rId40" action="ppaction://hlinksldjump"/>
              </a:rPr>
              <a:t>주소록 연락처로 메일보내기</a:t>
            </a:r>
            <a:endParaRPr lang="en-US" altLang="ko-KR" sz="800" dirty="0">
              <a:latin typeface="+mn-ea"/>
              <a:ea typeface="+mn-ea"/>
            </a:endParaRPr>
          </a:p>
          <a:p>
            <a:pPr marL="288000" indent="-228600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ko-KR" altLang="en-US" sz="800" dirty="0">
                <a:latin typeface="+mn-ea"/>
                <a:ea typeface="+mn-ea"/>
                <a:hlinkClick r:id="rId41" action="ppaction://hlinksldjump"/>
              </a:rPr>
              <a:t>주소록 검색 </a:t>
            </a:r>
            <a:r>
              <a:rPr lang="en-US" altLang="ko-KR" sz="800" dirty="0">
                <a:latin typeface="+mn-ea"/>
                <a:ea typeface="+mn-ea"/>
                <a:hlinkClick r:id="rId41" action="ppaction://hlinksldjump"/>
              </a:rPr>
              <a:t>/ </a:t>
            </a:r>
            <a:r>
              <a:rPr lang="ko-KR" altLang="en-US" sz="800" dirty="0">
                <a:latin typeface="+mn-ea"/>
                <a:ea typeface="+mn-ea"/>
                <a:hlinkClick r:id="rId41" action="ppaction://hlinksldjump"/>
              </a:rPr>
              <a:t>최근 등록한 연락처</a:t>
            </a:r>
            <a:endParaRPr lang="en-US" altLang="ko-KR" sz="800" dirty="0">
              <a:latin typeface="+mn-ea"/>
              <a:ea typeface="+mn-ea"/>
            </a:endParaRPr>
          </a:p>
          <a:p>
            <a:pPr marL="288000" indent="-228600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ko-KR" altLang="en-US" sz="800" dirty="0">
                <a:latin typeface="+mn-ea"/>
                <a:ea typeface="+mn-ea"/>
                <a:hlinkClick r:id="rId42" action="ppaction://hlinksldjump"/>
              </a:rPr>
              <a:t>주소록 그룹 이동 </a:t>
            </a:r>
            <a:r>
              <a:rPr lang="en-US" altLang="ko-KR" sz="800" dirty="0">
                <a:latin typeface="+mn-ea"/>
                <a:ea typeface="+mn-ea"/>
                <a:hlinkClick r:id="rId42" action="ppaction://hlinksldjump"/>
              </a:rPr>
              <a:t>/ </a:t>
            </a:r>
            <a:r>
              <a:rPr lang="ko-KR" altLang="en-US" sz="800" dirty="0">
                <a:latin typeface="+mn-ea"/>
                <a:ea typeface="+mn-ea"/>
                <a:hlinkClick r:id="rId42" action="ppaction://hlinksldjump"/>
              </a:rPr>
              <a:t>주소록 공유</a:t>
            </a:r>
            <a:endParaRPr lang="en-US" altLang="ko-KR" sz="800" dirty="0">
              <a:latin typeface="+mn-ea"/>
              <a:ea typeface="+mn-ea"/>
            </a:endParaRPr>
          </a:p>
          <a:p>
            <a:pPr marL="288000" indent="-228600">
              <a:spcBef>
                <a:spcPts val="3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ko-KR" altLang="en-US" sz="800" dirty="0">
                <a:latin typeface="+mn-ea"/>
                <a:ea typeface="+mn-ea"/>
                <a:hlinkClick r:id="rId43" action="ppaction://hlinksldjump"/>
              </a:rPr>
              <a:t>주소록 불러오기 </a:t>
            </a:r>
            <a:r>
              <a:rPr lang="en-US" altLang="ko-KR" sz="800" dirty="0">
                <a:latin typeface="+mn-ea"/>
                <a:ea typeface="+mn-ea"/>
                <a:hlinkClick r:id="rId43" action="ppaction://hlinksldjump"/>
              </a:rPr>
              <a:t>/ </a:t>
            </a:r>
            <a:r>
              <a:rPr lang="ko-KR" altLang="en-US" sz="800" dirty="0" smtClean="0">
                <a:latin typeface="+mn-ea"/>
                <a:ea typeface="+mn-ea"/>
                <a:hlinkClick r:id="rId43" action="ppaction://hlinksldjump"/>
              </a:rPr>
              <a:t>내보내기</a:t>
            </a:r>
            <a:endParaRPr lang="en-US" altLang="ko-KR" sz="800" dirty="0">
              <a:latin typeface="+mn-ea"/>
              <a:ea typeface="+mn-ea"/>
            </a:endParaRPr>
          </a:p>
        </p:txBody>
      </p:sp>
      <p:sp>
        <p:nvSpPr>
          <p:cNvPr id="7" name="제목 6">
            <a:extLst>
              <a:ext uri="{FF2B5EF4-FFF2-40B4-BE49-F238E27FC236}">
                <a16:creationId xmlns:a16="http://schemas.microsoft.com/office/drawing/2014/main" id="{0C592CD4-B3B8-45AE-8C0A-5C2FC66A5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목차</a:t>
            </a:r>
          </a:p>
        </p:txBody>
      </p:sp>
    </p:spTree>
    <p:extLst>
      <p:ext uri="{BB962C8B-B14F-4D97-AF65-F5344CB8AC3E}">
        <p14:creationId xmlns:p14="http://schemas.microsoft.com/office/powerpoint/2010/main" val="136028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9D453A93-02D4-4A9B-8D8D-DD4CFD7ED3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451" y="2159001"/>
            <a:ext cx="3966122" cy="2691296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CBBFC373-D226-4E81-AC04-9ECA7DAD5F32}"/>
              </a:ext>
            </a:extLst>
          </p:cNvPr>
          <p:cNvSpPr txBox="1"/>
          <p:nvPr/>
        </p:nvSpPr>
        <p:spPr>
          <a:xfrm>
            <a:off x="757867" y="4865375"/>
            <a:ext cx="4795176" cy="1183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수신자를 ‘나 자신’으로 설정하여 보내는 메일로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내게쓴메일함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에서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구분하여 확인할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파일보관용 또는 메모장으로 활용이 가능한 편리한 기능입니다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메일함 목록 상단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내게쓰기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를 클릭하여 주소 입력 없이 메일을 편리하게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보내세요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E06300-F9CE-46E5-9C73-109E586F20BE}"/>
              </a:ext>
            </a:extLst>
          </p:cNvPr>
          <p:cNvSpPr txBox="1"/>
          <p:nvPr/>
        </p:nvSpPr>
        <p:spPr>
          <a:xfrm>
            <a:off x="5799722" y="5085975"/>
            <a:ext cx="4795177" cy="1308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한 통의 메일을 여러명에게 개별적으로 발송하려면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개인별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에 체크해주세요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 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받는이에 여러명을 입력한 후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개인별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에 체크하고 메일을 보내면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일대일로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보낸 것처럼 한사람씩 개별적으로 발송됩니다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 </a:t>
            </a:r>
          </a:p>
          <a:p>
            <a:pPr>
              <a:lnSpc>
                <a:spcPct val="150000"/>
              </a:lnSpc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※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수신확인 시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보낸이 자신에게만 모든이의 주소가 다 보이게 되며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   </a:t>
            </a:r>
            <a:r>
              <a:rPr lang="ko-KR" altLang="en-US" sz="97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보낸편지함에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 1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통의 메일만 남게됩니다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29E7A968-3142-4F42-BB7E-F63D27BE09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50" y="2159000"/>
            <a:ext cx="3960813" cy="245570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4CFE8ED-5C82-4F6E-B0CB-75F0567C97B3}"/>
              </a:ext>
            </a:extLst>
          </p:cNvPr>
          <p:cNvSpPr txBox="1"/>
          <p:nvPr/>
        </p:nvSpPr>
        <p:spPr>
          <a:xfrm>
            <a:off x="846138" y="1397619"/>
            <a:ext cx="9233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내게쓰기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AF4F748-6B38-4109-89DE-941351D7FC0F}"/>
              </a:ext>
            </a:extLst>
          </p:cNvPr>
          <p:cNvSpPr txBox="1"/>
          <p:nvPr/>
        </p:nvSpPr>
        <p:spPr>
          <a:xfrm>
            <a:off x="5886450" y="1397619"/>
            <a:ext cx="123591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개인별 발송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58630D5D-1B7F-42A9-92A4-DE3A6FB70391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내게쓰기</a:t>
            </a:r>
            <a:r>
              <a:rPr lang="en-US" altLang="ko-KR" dirty="0"/>
              <a:t> / </a:t>
            </a:r>
            <a:r>
              <a:rPr lang="ko-KR" altLang="en-US" dirty="0"/>
              <a:t>개인별 발송</a:t>
            </a:r>
          </a:p>
        </p:txBody>
      </p:sp>
      <p:pic>
        <p:nvPicPr>
          <p:cNvPr id="10" name="그림 9">
            <a:hlinkClick r:id="rId4" action="ppaction://hlinksldjump"/>
            <a:extLst>
              <a:ext uri="{FF2B5EF4-FFF2-40B4-BE49-F238E27FC236}">
                <a16:creationId xmlns:a16="http://schemas.microsoft.com/office/drawing/2014/main" id="{A8296C8E-4B85-4C8F-B184-65363C2E4827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4487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D706798D-FA1B-414F-B8DF-D08EA3DD04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450" y="2159001"/>
            <a:ext cx="3958268" cy="2980010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A5EA112F-3FA4-4B51-B4ED-B03268054A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49" y="2159000"/>
            <a:ext cx="3960813" cy="2444388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CBBFC373-D226-4E81-AC04-9ECA7DAD5F32}"/>
              </a:ext>
            </a:extLst>
          </p:cNvPr>
          <p:cNvSpPr txBox="1"/>
          <p:nvPr/>
        </p:nvSpPr>
        <p:spPr>
          <a:xfrm>
            <a:off x="757794" y="4832610"/>
            <a:ext cx="4138179" cy="1980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메일을 작성하다가 급하게 다른 일 때문에 메일 작성을 중단해야 할 때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또는 작성한 메일을 임시로 저장했다가 나중에 보내고자 할 때 사용하는 기능입니다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 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 작성 후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화면 상단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저장하기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버튼을 클릭하시면 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임시저장된 메일은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임시보관함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에서 확인하고 다시 편집하여 보낼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※ 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메일작성 중 첨부한 파일은 함께 저장되지 않습니다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재편집 시 파일을 다시 첨부해 주세요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E06300-F9CE-46E5-9C73-109E586F20BE}"/>
              </a:ext>
            </a:extLst>
          </p:cNvPr>
          <p:cNvSpPr txBox="1"/>
          <p:nvPr/>
        </p:nvSpPr>
        <p:spPr>
          <a:xfrm>
            <a:off x="5795840" y="5369804"/>
            <a:ext cx="4317978" cy="1408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 작성 중 자동으로 저장되는 주기를 설정할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자동저장주기를 설정해 두면 주기적으로 메일을 임시 저장해 갑작스럽게 웹 브라우저가 종료되어도 최근 작성 메일을 다시 편집할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/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1.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환경설정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기본 환경 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쓰기설정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자동 임시 저장 주기 설정</a:t>
            </a:r>
            <a:b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2.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메일쓰기창 우측하단      클릭 후 저장주기변경</a:t>
            </a:r>
          </a:p>
        </p:txBody>
      </p:sp>
      <p:pic>
        <p:nvPicPr>
          <p:cNvPr id="21" name="그림 20">
            <a:extLst>
              <a:ext uri="{FF2B5EF4-FFF2-40B4-BE49-F238E27FC236}">
                <a16:creationId xmlns:a16="http://schemas.microsoft.com/office/drawing/2014/main" id="{5D34ABD7-B845-4C68-BFD3-081F331952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0779" y="6544503"/>
            <a:ext cx="168542" cy="16854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4A2D412-B3B7-48B1-A746-E8B265044160}"/>
              </a:ext>
            </a:extLst>
          </p:cNvPr>
          <p:cNvSpPr txBox="1"/>
          <p:nvPr/>
        </p:nvSpPr>
        <p:spPr>
          <a:xfrm>
            <a:off x="846138" y="1397619"/>
            <a:ext cx="9233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n-ea"/>
              </a:rPr>
              <a:t>임시저장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A917E4D-5B90-498D-9A94-1CDD6B73EA9E}"/>
              </a:ext>
            </a:extLst>
          </p:cNvPr>
          <p:cNvSpPr txBox="1"/>
          <p:nvPr/>
        </p:nvSpPr>
        <p:spPr>
          <a:xfrm>
            <a:off x="5886450" y="1397619"/>
            <a:ext cx="146674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n-ea"/>
              </a:rPr>
              <a:t>메일 자동저장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B7755251-BCA0-4EE0-95C6-93D1C5A48321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임시저장 </a:t>
            </a:r>
            <a:r>
              <a:rPr lang="en-US" altLang="ko-KR" dirty="0"/>
              <a:t>/ </a:t>
            </a:r>
            <a:r>
              <a:rPr lang="ko-KR" altLang="en-US" dirty="0"/>
              <a:t>메일 자동저장</a:t>
            </a:r>
          </a:p>
        </p:txBody>
      </p:sp>
      <p:pic>
        <p:nvPicPr>
          <p:cNvPr id="12" name="그림 11">
            <a:hlinkClick r:id="rId5" action="ppaction://hlinksldjump"/>
            <a:extLst>
              <a:ext uri="{FF2B5EF4-FFF2-40B4-BE49-F238E27FC236}">
                <a16:creationId xmlns:a16="http://schemas.microsoft.com/office/drawing/2014/main" id="{95D4D7FC-36DA-4EC9-9A59-9401C9BAB9BF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0518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>
            <a:extLst>
              <a:ext uri="{FF2B5EF4-FFF2-40B4-BE49-F238E27FC236}">
                <a16:creationId xmlns:a16="http://schemas.microsoft.com/office/drawing/2014/main" id="{EE5F6A00-5F5F-4446-8DA7-6706510403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451" y="2159000"/>
            <a:ext cx="3963504" cy="2983952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94716D78-98CE-443D-A929-4AFDE190D1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987" y="2164518"/>
            <a:ext cx="3966375" cy="2986113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CBBFC373-D226-4E81-AC04-9ECA7DAD5F32}"/>
              </a:ext>
            </a:extLst>
          </p:cNvPr>
          <p:cNvSpPr txBox="1"/>
          <p:nvPr/>
        </p:nvSpPr>
        <p:spPr>
          <a:xfrm>
            <a:off x="767980" y="5378202"/>
            <a:ext cx="4795176" cy="1408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메일쓰기에서 메일 작성 후 발송하기 전에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미리보기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를 통하여 실제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화면에 보이는 뷰를 확인하고 전송합니다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 중요도에 따라 미리보기를 설정하여 중요메일은 보내기 전 한번 더 확인하고 보낼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/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1.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환경설정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쓰기 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발송 전 미리보기</a:t>
            </a:r>
            <a:b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2.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메일쓰기창 우측하단      클릭 후 발송 전 미리보기 설정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E06300-F9CE-46E5-9C73-109E586F20BE}"/>
              </a:ext>
            </a:extLst>
          </p:cNvPr>
          <p:cNvSpPr txBox="1"/>
          <p:nvPr/>
        </p:nvSpPr>
        <p:spPr>
          <a:xfrm>
            <a:off x="5795955" y="5385470"/>
            <a:ext cx="4795177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원하는 시간에 메일이 발송되도록 발송 시간을 예약할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예약발송은 예약날짜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/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시간을 지정하는 방식과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D-day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를 지정하여 전송하는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방식이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메일쓰기 왼쪽하단 발송예약 클릭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예약시간 지정 후 메일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발송 예약메일 내역은             에서 확인 가능합니다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※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발송예약은 오늘부터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5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년 이내의 날짜를 설정할 수 있으며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최대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30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통까지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예약할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endParaRPr lang="ko-KR" altLang="en-US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23" name="그림 22">
            <a:extLst>
              <a:ext uri="{FF2B5EF4-FFF2-40B4-BE49-F238E27FC236}">
                <a16:creationId xmlns:a16="http://schemas.microsoft.com/office/drawing/2014/main" id="{0CAA8CB9-BDC8-429A-B1D2-4978C022FF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0213" y="6561155"/>
            <a:ext cx="168542" cy="168542"/>
          </a:xfrm>
          <a:prstGeom prst="rect">
            <a:avLst/>
          </a:prstGeom>
        </p:spPr>
      </p:pic>
      <p:pic>
        <p:nvPicPr>
          <p:cNvPr id="24" name="그림 23">
            <a:extLst>
              <a:ext uri="{FF2B5EF4-FFF2-40B4-BE49-F238E27FC236}">
                <a16:creationId xmlns:a16="http://schemas.microsoft.com/office/drawing/2014/main" id="{950CCD8E-05D1-4E86-A154-373DE65D88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51071" y="6128421"/>
            <a:ext cx="439651" cy="17203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2F6397B-7CC1-4E0E-BAE5-EF98EBCD1DBF}"/>
              </a:ext>
            </a:extLst>
          </p:cNvPr>
          <p:cNvSpPr txBox="1"/>
          <p:nvPr/>
        </p:nvSpPr>
        <p:spPr>
          <a:xfrm>
            <a:off x="846138" y="1397619"/>
            <a:ext cx="16975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n-ea"/>
              </a:rPr>
              <a:t>발송전 미리보기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D1C1BA-4EE3-4F1E-94DB-FAEAD7C7EA50}"/>
              </a:ext>
            </a:extLst>
          </p:cNvPr>
          <p:cNvSpPr txBox="1"/>
          <p:nvPr/>
        </p:nvSpPr>
        <p:spPr>
          <a:xfrm>
            <a:off x="5886450" y="1397619"/>
            <a:ext cx="9233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n-ea"/>
              </a:rPr>
              <a:t>예약발송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C67447D8-35FD-4D67-AA31-1B717EBF750C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발송전 미리보기 </a:t>
            </a:r>
            <a:r>
              <a:rPr lang="en-US" altLang="ko-KR" dirty="0"/>
              <a:t>/ </a:t>
            </a:r>
            <a:r>
              <a:rPr lang="ko-KR" altLang="en-US" dirty="0"/>
              <a:t>예약발송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A063F187-425D-4F31-8ABE-42D2EAB571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3154" y="2833454"/>
            <a:ext cx="2431062" cy="2302532"/>
          </a:xfrm>
          <a:prstGeom prst="rect">
            <a:avLst/>
          </a:prstGeom>
          <a:ln w="12700">
            <a:solidFill>
              <a:srgbClr val="F58220"/>
            </a:solidFill>
          </a:ln>
        </p:spPr>
      </p:pic>
      <p:pic>
        <p:nvPicPr>
          <p:cNvPr id="14" name="그림 13">
            <a:hlinkClick r:id="rId7" action="ppaction://hlinksldjump"/>
            <a:extLst>
              <a:ext uri="{FF2B5EF4-FFF2-40B4-BE49-F238E27FC236}">
                <a16:creationId xmlns:a16="http://schemas.microsoft.com/office/drawing/2014/main" id="{1053F7DF-BE3B-41CA-9BFF-37C872F3D04E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889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Box 63">
            <a:extLst>
              <a:ext uri="{FF2B5EF4-FFF2-40B4-BE49-F238E27FC236}">
                <a16:creationId xmlns:a16="http://schemas.microsoft.com/office/drawing/2014/main" id="{CBBFC373-D226-4E81-AC04-9ECA7DAD5F32}"/>
              </a:ext>
            </a:extLst>
          </p:cNvPr>
          <p:cNvSpPr txBox="1"/>
          <p:nvPr/>
        </p:nvSpPr>
        <p:spPr>
          <a:xfrm>
            <a:off x="769391" y="4804409"/>
            <a:ext cx="4133111" cy="1756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수신확인은 보낸 메일에 대해 수신자가 메일을 확인했는지를 확인하는 기능으로 수신자의 메일 읽음 여부 이외 다양한 메일의 발신 상태 확인 기능이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보낸메일함 우측              을 클릭하면 상대방의 메일 확인 여부를 확인할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받은 날짜에 상대방이 메일을 읽은 시간이 표시됩니다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※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수신확인함에서 삭제한 메일은 ‘보낸 메일함’에서 삭제되지 않습니다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수신확인을 위한 정보만 삭제됩니다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E06300-F9CE-46E5-9C73-109E586F20BE}"/>
              </a:ext>
            </a:extLst>
          </p:cNvPr>
          <p:cNvSpPr txBox="1"/>
          <p:nvPr/>
        </p:nvSpPr>
        <p:spPr>
          <a:xfrm>
            <a:off x="5789311" y="4814348"/>
            <a:ext cx="4352216" cy="1408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발송취소는 보낸 메일을 회수하는 기능으로 메일발송을 취소하고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수신자 </a:t>
            </a:r>
            <a:r>
              <a:rPr lang="ko-KR" altLang="en-US" sz="97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메일함에서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해당 메일을 삭제합니다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동일한 도메인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읽지않음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상태인 메일만 발송취소가 가능하며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해당 조건의 메일에서만 발송취소 기능이 활성화됩니다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보낸 메일함 우측             목록에서 발송취소를 하시면 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 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여러 명에게 보낸 경우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개별 메일을 선택하여 발송 취소할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endParaRPr lang="ko-KR" altLang="en-US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C9FD68B2-D439-4C1C-B644-9B4DAD6572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50" y="2157520"/>
            <a:ext cx="3960813" cy="2416096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9ED1D47D-E230-4A29-9906-98EF992FCF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451" y="2159001"/>
            <a:ext cx="3967680" cy="2414616"/>
          </a:xfrm>
          <a:prstGeom prst="rect">
            <a:avLst/>
          </a:prstGeom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id="{B109252C-EA83-49E1-B822-9A63170C62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24956" y="5313006"/>
            <a:ext cx="439651" cy="172037"/>
          </a:xfrm>
          <a:prstGeom prst="rect">
            <a:avLst/>
          </a:prstGeom>
        </p:spPr>
      </p:pic>
      <p:pic>
        <p:nvPicPr>
          <p:cNvPr id="21" name="그림 20">
            <a:extLst>
              <a:ext uri="{FF2B5EF4-FFF2-40B4-BE49-F238E27FC236}">
                <a16:creationId xmlns:a16="http://schemas.microsoft.com/office/drawing/2014/main" id="{D35BDCB2-8593-4CD4-B0B1-410B17AAD6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4988" y="5770110"/>
            <a:ext cx="439651" cy="172037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CABE73E-8E9F-4341-9F7C-1C16A6E110D2}"/>
              </a:ext>
            </a:extLst>
          </p:cNvPr>
          <p:cNvSpPr txBox="1"/>
          <p:nvPr/>
        </p:nvSpPr>
        <p:spPr>
          <a:xfrm>
            <a:off x="846138" y="1397619"/>
            <a:ext cx="9233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n-ea"/>
              </a:rPr>
              <a:t>수신확인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864E0C2-215C-4DDB-A1F4-21A259FAFE38}"/>
              </a:ext>
            </a:extLst>
          </p:cNvPr>
          <p:cNvSpPr txBox="1"/>
          <p:nvPr/>
        </p:nvSpPr>
        <p:spPr>
          <a:xfrm>
            <a:off x="5886450" y="1397619"/>
            <a:ext cx="9233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n-ea"/>
              </a:rPr>
              <a:t>메일회수</a:t>
            </a:r>
          </a:p>
        </p:txBody>
      </p:sp>
      <p:sp>
        <p:nvSpPr>
          <p:cNvPr id="3" name="제목 2">
            <a:extLst>
              <a:ext uri="{FF2B5EF4-FFF2-40B4-BE49-F238E27FC236}">
                <a16:creationId xmlns:a16="http://schemas.microsoft.com/office/drawing/2014/main" id="{823F6F44-29B4-4A95-9E60-F42F244950D5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수신확인 </a:t>
            </a:r>
            <a:r>
              <a:rPr lang="en-US" altLang="ko-KR" dirty="0"/>
              <a:t>/ </a:t>
            </a:r>
            <a:r>
              <a:rPr lang="ko-KR" altLang="en-US" dirty="0"/>
              <a:t>메일회수</a:t>
            </a:r>
          </a:p>
        </p:txBody>
      </p:sp>
      <p:pic>
        <p:nvPicPr>
          <p:cNvPr id="13" name="그림 12">
            <a:hlinkClick r:id="rId5" action="ppaction://hlinksldjump"/>
            <a:extLst>
              <a:ext uri="{FF2B5EF4-FFF2-40B4-BE49-F238E27FC236}">
                <a16:creationId xmlns:a16="http://schemas.microsoft.com/office/drawing/2014/main" id="{786D7D8B-62F1-41B8-A4E8-365D5CEBA007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3526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>
            <a:extLst>
              <a:ext uri="{FF2B5EF4-FFF2-40B4-BE49-F238E27FC236}">
                <a16:creationId xmlns:a16="http://schemas.microsoft.com/office/drawing/2014/main" id="{DDEACE2B-9C18-4831-A343-F7B281A636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38" y="2159001"/>
            <a:ext cx="3959225" cy="3286156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CBBFC373-D226-4E81-AC04-9ECA7DAD5F32}"/>
              </a:ext>
            </a:extLst>
          </p:cNvPr>
          <p:cNvSpPr txBox="1"/>
          <p:nvPr/>
        </p:nvSpPr>
        <p:spPr>
          <a:xfrm>
            <a:off x="761507" y="5686078"/>
            <a:ext cx="4795176" cy="735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메일쓰기 설정에서는 기본 에디터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/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글꼴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보내는 사람 이름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, </a:t>
            </a:r>
            <a:r>
              <a:rPr lang="ko-KR" altLang="en-US" sz="97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보낸메일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자동 저장 여부 등의 메일쓰기 관련 설정이 가능합니다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환경설정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쓰기 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에서 세부 사항을 설정할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E06300-F9CE-46E5-9C73-109E586F20BE}"/>
              </a:ext>
            </a:extLst>
          </p:cNvPr>
          <p:cNvSpPr txBox="1"/>
          <p:nvPr/>
        </p:nvSpPr>
        <p:spPr>
          <a:xfrm>
            <a:off x="5800947" y="4680488"/>
            <a:ext cx="4795177" cy="1183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서명이란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메일을 보낼 때 자동으로 따라가는 메시지를 말합니다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 서명은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환경설정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서명 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에서 최대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3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개까지 만들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rgbClr val="FF4300"/>
                </a:solidFill>
                <a:latin typeface="+mn-ea"/>
              </a:rPr>
              <a:t>※ </a:t>
            </a:r>
            <a:r>
              <a:rPr lang="ko-KR" altLang="en-US" sz="971" dirty="0">
                <a:solidFill>
                  <a:srgbClr val="FF4300"/>
                </a:solidFill>
                <a:latin typeface="+mn-ea"/>
              </a:rPr>
              <a:t>메일쓰기 페이지에서 서명 변경 시 작성중인 메일은 그대로 유지되고</a:t>
            </a:r>
            <a:endParaRPr lang="en-US" altLang="ko-KR" sz="971" dirty="0">
              <a:solidFill>
                <a:srgbClr val="FF43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rgbClr val="FF4300"/>
                </a:solidFill>
                <a:latin typeface="+mn-ea"/>
              </a:rPr>
              <a:t>   </a:t>
            </a:r>
            <a:r>
              <a:rPr lang="ko-KR" altLang="en-US" sz="971" dirty="0">
                <a:solidFill>
                  <a:srgbClr val="FF4300"/>
                </a:solidFill>
                <a:latin typeface="+mn-ea"/>
              </a:rPr>
              <a:t>하단 서명만 실시간으로 변경됩니다</a:t>
            </a:r>
            <a:r>
              <a:rPr lang="en-US" altLang="ko-KR" sz="971" dirty="0">
                <a:solidFill>
                  <a:srgbClr val="FF4300"/>
                </a:solidFill>
                <a:latin typeface="+mn-ea"/>
              </a:rPr>
              <a:t>.</a:t>
            </a: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9C60AD5D-E271-42E9-80E2-3AE72CABBE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450" y="2159001"/>
            <a:ext cx="3959225" cy="229069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7B2EE52-C71A-4519-BF8B-8C00831A8BA9}"/>
              </a:ext>
            </a:extLst>
          </p:cNvPr>
          <p:cNvSpPr txBox="1"/>
          <p:nvPr/>
        </p:nvSpPr>
        <p:spPr>
          <a:xfrm>
            <a:off x="846138" y="1397619"/>
            <a:ext cx="146674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메일쓰기 설정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67A190B-0093-4DB0-9250-DACBE56EF4FC}"/>
              </a:ext>
            </a:extLst>
          </p:cNvPr>
          <p:cNvSpPr txBox="1"/>
          <p:nvPr/>
        </p:nvSpPr>
        <p:spPr>
          <a:xfrm>
            <a:off x="5886450" y="1397619"/>
            <a:ext cx="100508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서명 설정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F337833C-B030-463C-B146-A8FAF0962492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메일쓰기 설정 </a:t>
            </a:r>
            <a:r>
              <a:rPr lang="en-US" altLang="ko-KR" dirty="0"/>
              <a:t>/ </a:t>
            </a:r>
            <a:r>
              <a:rPr lang="ko-KR" altLang="en-US" dirty="0"/>
              <a:t>서명설정</a:t>
            </a:r>
          </a:p>
        </p:txBody>
      </p:sp>
      <p:pic>
        <p:nvPicPr>
          <p:cNvPr id="10" name="그림 9">
            <a:hlinkClick r:id="rId4" action="ppaction://hlinksldjump"/>
            <a:extLst>
              <a:ext uri="{FF2B5EF4-FFF2-40B4-BE49-F238E27FC236}">
                <a16:creationId xmlns:a16="http://schemas.microsoft.com/office/drawing/2014/main" id="{EB32F37A-E8A8-4523-A5EA-017815127D5B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3602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Box 63">
            <a:extLst>
              <a:ext uri="{FF2B5EF4-FFF2-40B4-BE49-F238E27FC236}">
                <a16:creationId xmlns:a16="http://schemas.microsoft.com/office/drawing/2014/main" id="{CBBFC373-D226-4E81-AC04-9ECA7DAD5F32}"/>
              </a:ext>
            </a:extLst>
          </p:cNvPr>
          <p:cNvSpPr txBox="1"/>
          <p:nvPr/>
        </p:nvSpPr>
        <p:spPr>
          <a:xfrm>
            <a:off x="761507" y="5503611"/>
            <a:ext cx="4752601" cy="1880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자주 사용하는 수신자 그룹</a:t>
            </a:r>
            <a: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(</a:t>
            </a:r>
            <a:r>
              <a:rPr lang="ko-KR" altLang="en-US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받는 사람</a:t>
            </a:r>
            <a: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/</a:t>
            </a:r>
            <a:r>
              <a:rPr lang="ko-KR" altLang="en-US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참조</a:t>
            </a:r>
            <a: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/</a:t>
            </a:r>
            <a:r>
              <a:rPr lang="ko-KR" altLang="en-US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숨은 참조</a:t>
            </a:r>
            <a: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)</a:t>
            </a:r>
            <a:r>
              <a:rPr lang="ko-KR" altLang="en-US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을 저장하여 </a:t>
            </a:r>
            <a:endParaRPr lang="en-US" altLang="ko-KR" sz="97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ko-KR" altLang="en-US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메일쓰기 시 한번에 적용하여 메일을 전송할 수 있습니다</a:t>
            </a:r>
            <a: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수신자 그룹 추가하기</a:t>
            </a:r>
            <a: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1. </a:t>
            </a:r>
            <a:r>
              <a:rPr lang="ko-KR" altLang="en-US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환경설정</a:t>
            </a:r>
            <a: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수신자 그룹 관리</a:t>
            </a:r>
            <a: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선택한 수신자 그룹 우측            버튼 클릭 </a:t>
            </a:r>
            <a:endParaRPr lang="en-US" altLang="ko-KR" sz="97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2. </a:t>
            </a:r>
            <a:r>
              <a:rPr lang="ko-KR" altLang="en-US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 발송 완료 화면 </a:t>
            </a:r>
            <a: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수신자그룹에 등록</a:t>
            </a:r>
            <a: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</a:t>
            </a:r>
            <a:r>
              <a:rPr lang="ko-KR" altLang="en-US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클릭 후 </a:t>
            </a:r>
            <a: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저장</a:t>
            </a:r>
            <a: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</a:t>
            </a:r>
          </a:p>
          <a:p>
            <a:pPr>
              <a:lnSpc>
                <a:spcPct val="150000"/>
              </a:lnSpc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수신자 그룹으로 메일 보내기</a:t>
            </a:r>
            <a: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1.</a:t>
            </a:r>
            <a:r>
              <a:rPr lang="ko-KR" altLang="en-US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 환경설정</a:t>
            </a:r>
            <a: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수신자 그룹 관리</a:t>
            </a:r>
            <a: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 선택한 수신자 그룹 우측              버튼 클릭</a:t>
            </a:r>
            <a:endParaRPr lang="en-US" altLang="ko-KR" sz="97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7B2EE52-C71A-4519-BF8B-8C00831A8BA9}"/>
              </a:ext>
            </a:extLst>
          </p:cNvPr>
          <p:cNvSpPr txBox="1"/>
          <p:nvPr/>
        </p:nvSpPr>
        <p:spPr>
          <a:xfrm>
            <a:off x="846138" y="1397619"/>
            <a:ext cx="16975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수신자그룹 등록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ED4F6748-F254-4D3B-B402-FBAC5522EA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0515" y="6369687"/>
            <a:ext cx="407803" cy="166450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9E81FE61-D46B-45A4-A03F-5DA090EDFC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1770" y="7163507"/>
            <a:ext cx="515995" cy="166450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9D7AA2E8-2BF6-4E5A-A8F1-76AC621CE4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37" y="2159001"/>
            <a:ext cx="3959225" cy="3127788"/>
          </a:xfrm>
          <a:prstGeom prst="rect">
            <a:avLst/>
          </a:prstGeom>
        </p:spPr>
      </p:pic>
      <p:sp>
        <p:nvSpPr>
          <p:cNvPr id="17" name="직사각형 16">
            <a:extLst>
              <a:ext uri="{FF2B5EF4-FFF2-40B4-BE49-F238E27FC236}">
                <a16:creationId xmlns:a16="http://schemas.microsoft.com/office/drawing/2014/main" id="{BA0511E6-8784-4265-A89F-6AA51ABB7B93}"/>
              </a:ext>
            </a:extLst>
          </p:cNvPr>
          <p:cNvSpPr/>
          <p:nvPr/>
        </p:nvSpPr>
        <p:spPr>
          <a:xfrm>
            <a:off x="5770880" y="1674618"/>
            <a:ext cx="731520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D749F705-FEE9-4940-B433-98AE712D7AFE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수신자그룹 등록</a:t>
            </a:r>
            <a:r>
              <a:rPr lang="en-US" altLang="ko-KR" dirty="0"/>
              <a:t>/</a:t>
            </a:r>
            <a:r>
              <a:rPr lang="ko-KR" altLang="en-US" dirty="0"/>
              <a:t>예약메일 수정</a:t>
            </a:r>
            <a:r>
              <a:rPr lang="en-US" altLang="ko-KR" dirty="0">
                <a:sym typeface="Wingdings 2" panose="05020102010507070707" pitchFamily="18" charset="2"/>
              </a:rPr>
              <a:t></a:t>
            </a:r>
            <a:r>
              <a:rPr lang="ko-KR" altLang="en-US" dirty="0">
                <a:sym typeface="Wingdings 2" panose="05020102010507070707" pitchFamily="18" charset="2"/>
              </a:rPr>
              <a:t>취소</a:t>
            </a:r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3A6C23EB-7FEF-4B95-A4A8-E1D754FB49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450" y="2159000"/>
            <a:ext cx="3959224" cy="29185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25B7754-4BC3-445E-A44D-2F4A2614E9C5}"/>
              </a:ext>
            </a:extLst>
          </p:cNvPr>
          <p:cNvSpPr txBox="1"/>
          <p:nvPr/>
        </p:nvSpPr>
        <p:spPr>
          <a:xfrm>
            <a:off x="5886450" y="1397619"/>
            <a:ext cx="201978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n-ea"/>
              </a:rPr>
              <a:t>예약메일 수정</a:t>
            </a:r>
            <a:r>
              <a:rPr lang="en-US" altLang="ko-KR" dirty="0">
                <a:latin typeface="+mn-ea"/>
              </a:rPr>
              <a:t>/</a:t>
            </a:r>
            <a:r>
              <a:rPr lang="ko-KR" altLang="en-US" dirty="0">
                <a:latin typeface="+mn-ea"/>
              </a:rPr>
              <a:t>취소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A940D7E-1B1F-400E-AEFB-5C764113CEFB}"/>
              </a:ext>
            </a:extLst>
          </p:cNvPr>
          <p:cNvSpPr txBox="1"/>
          <p:nvPr/>
        </p:nvSpPr>
        <p:spPr>
          <a:xfrm>
            <a:off x="5800947" y="5293064"/>
            <a:ext cx="4795177" cy="1980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예약전송한 메일이 아직 발송 전일 경우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예약전송을 취소하거나 예약 메일을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수정할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예약메일 수정은 예약전송을 취소한 후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기존 예약된 메일을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새로 편집하여 즉시 또는 새로운 전송시간으로 예약하여 메일을 전송할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endParaRPr lang="ko-KR" altLang="en-US" sz="54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예약메일 수정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/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취소하기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1.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왼쪽 메일함목록 보낸메일함 옆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수신확인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'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버튼 클릭</a:t>
            </a:r>
            <a:b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2.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수정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/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취소할 예약메일 우측 </a:t>
            </a:r>
            <a:r>
              <a:rPr lang="ko-KR" altLang="en-US" sz="97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수정하기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ko-KR" altLang="en-US" sz="971" u="sng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취소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버튼 클릭</a:t>
            </a:r>
          </a:p>
          <a:p>
            <a:pPr>
              <a:lnSpc>
                <a:spcPct val="150000"/>
              </a:lnSpc>
            </a:pP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15" name="그림 14">
            <a:hlinkClick r:id="rId6" action="ppaction://hlinksldjump"/>
            <a:extLst>
              <a:ext uri="{FF2B5EF4-FFF2-40B4-BE49-F238E27FC236}">
                <a16:creationId xmlns:a16="http://schemas.microsoft.com/office/drawing/2014/main" id="{2BF4FE4D-0332-4C58-96B7-C4CEE9F97171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7283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extBox 63">
            <a:extLst>
              <a:ext uri="{FF2B5EF4-FFF2-40B4-BE49-F238E27FC236}">
                <a16:creationId xmlns:a16="http://schemas.microsoft.com/office/drawing/2014/main" id="{CBBFC373-D226-4E81-AC04-9ECA7DAD5F32}"/>
              </a:ext>
            </a:extLst>
          </p:cNvPr>
          <p:cNvSpPr txBox="1"/>
          <p:nvPr/>
        </p:nvSpPr>
        <p:spPr>
          <a:xfrm>
            <a:off x="741044" y="4959223"/>
            <a:ext cx="4150106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새 메일함 만들기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1.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메일함 목록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내 </a:t>
            </a:r>
            <a:r>
              <a:rPr lang="ko-KR" altLang="en-US" sz="97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메일함＇우측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  클릭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2.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환경설정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메일함 관리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새 메일함 만들기에서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일반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으로 선택 후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만들기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클릭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※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메일함은 다단계로 생성할 수 있으며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목록은 숫자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/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알파벳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/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한글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순으로 정렬됩니다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endParaRPr lang="ko-KR" altLang="en-US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65" name="그림 64">
            <a:extLst>
              <a:ext uri="{FF2B5EF4-FFF2-40B4-BE49-F238E27FC236}">
                <a16:creationId xmlns:a16="http://schemas.microsoft.com/office/drawing/2014/main" id="{9A63FE59-3C48-46C0-950B-DD05374265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38" y="2159001"/>
            <a:ext cx="3959225" cy="255652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6E06300-F9CE-46E5-9C73-109E586F20BE}"/>
              </a:ext>
            </a:extLst>
          </p:cNvPr>
          <p:cNvSpPr txBox="1"/>
          <p:nvPr/>
        </p:nvSpPr>
        <p:spPr>
          <a:xfrm>
            <a:off x="5800663" y="5640642"/>
            <a:ext cx="4795176" cy="1337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분류 기준과 처리 방법을 선택하면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등록된 분류 항목의 기준에 따라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지정한 메일함으로 수신된 메일이 자동으로 분류됩니다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환경설정에서 분류 기준 직접 추가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1.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환경설정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 자동 분류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&gt;                 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클릭</a:t>
            </a:r>
            <a:b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2.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분류항목 추가 창에서 원하는 자동 분류 기준을 설정한 후 저장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57" name="그림 56">
            <a:extLst>
              <a:ext uri="{FF2B5EF4-FFF2-40B4-BE49-F238E27FC236}">
                <a16:creationId xmlns:a16="http://schemas.microsoft.com/office/drawing/2014/main" id="{4F2C2EC0-5A1F-4DC9-9D9A-2EC2E9DA1F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450" y="2159001"/>
            <a:ext cx="3959225" cy="3240909"/>
          </a:xfrm>
          <a:prstGeom prst="rect">
            <a:avLst/>
          </a:prstGeom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CC87F0EC-711B-41F6-AB1E-F80CD00E65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2434" y="5265066"/>
            <a:ext cx="144080" cy="144080"/>
          </a:xfrm>
          <a:prstGeom prst="rect">
            <a:avLst/>
          </a:prstGeom>
          <a:ln w="3175">
            <a:solidFill>
              <a:schemeClr val="bg1">
                <a:lumMod val="75000"/>
              </a:schemeClr>
            </a:solidFill>
          </a:ln>
        </p:spPr>
      </p:pic>
      <p:pic>
        <p:nvPicPr>
          <p:cNvPr id="21" name="그림 20">
            <a:extLst>
              <a:ext uri="{FF2B5EF4-FFF2-40B4-BE49-F238E27FC236}">
                <a16:creationId xmlns:a16="http://schemas.microsoft.com/office/drawing/2014/main" id="{E903FDE7-5C29-4688-95E8-8E5ABCBC2E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81528" y="6501186"/>
            <a:ext cx="673703" cy="17965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E04035A-8389-4AF8-86BB-15A05BEB22D4}"/>
              </a:ext>
            </a:extLst>
          </p:cNvPr>
          <p:cNvSpPr txBox="1"/>
          <p:nvPr/>
        </p:nvSpPr>
        <p:spPr>
          <a:xfrm>
            <a:off x="846138" y="1397619"/>
            <a:ext cx="123591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n-ea"/>
              </a:rPr>
              <a:t>메일함 생성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318084A-BAC6-4B60-A937-EFE3A759762B}"/>
              </a:ext>
            </a:extLst>
          </p:cNvPr>
          <p:cNvSpPr txBox="1"/>
          <p:nvPr/>
        </p:nvSpPr>
        <p:spPr>
          <a:xfrm>
            <a:off x="5886450" y="1397619"/>
            <a:ext cx="146674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n-ea"/>
              </a:rPr>
              <a:t>메일 자동분류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6EB2A5B-F3BF-4097-9161-E9EB6DB4F5FE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ko-KR" altLang="en-US" dirty="0"/>
              <a:t>메일함 생성 </a:t>
            </a:r>
            <a:r>
              <a:rPr lang="en-US" altLang="ko-KR" dirty="0"/>
              <a:t>/ </a:t>
            </a:r>
            <a:r>
              <a:rPr lang="ko-KR" altLang="en-US" dirty="0"/>
              <a:t>메일  자동분류</a:t>
            </a:r>
          </a:p>
        </p:txBody>
      </p:sp>
      <p:pic>
        <p:nvPicPr>
          <p:cNvPr id="13" name="그림 12">
            <a:hlinkClick r:id="rId6" action="ppaction://hlinksldjump"/>
            <a:extLst>
              <a:ext uri="{FF2B5EF4-FFF2-40B4-BE49-F238E27FC236}">
                <a16:creationId xmlns:a16="http://schemas.microsoft.com/office/drawing/2014/main" id="{13AB20F3-3154-4D8D-B356-51BC044E9A11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2535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6E06300-F9CE-46E5-9C73-109E586F20BE}"/>
              </a:ext>
            </a:extLst>
          </p:cNvPr>
          <p:cNvSpPr txBox="1"/>
          <p:nvPr/>
        </p:nvSpPr>
        <p:spPr>
          <a:xfrm>
            <a:off x="753028" y="4786961"/>
            <a:ext cx="4141406" cy="2677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선택한 메일을 다른 메일함으로 이동할 수 있습니다</a:t>
            </a:r>
            <a: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altLang="ko-KR" sz="54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/>
            </a:r>
            <a:br>
              <a:rPr lang="en-US" altLang="ko-KR" sz="54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이동하기</a:t>
            </a:r>
            <a: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</a:t>
            </a: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1. </a:t>
            </a:r>
            <a:r>
              <a:rPr lang="ko-KR" altLang="en-US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 목록의 메일을 드래그하여 이동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/>
            </a:r>
            <a:b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2.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 목록의 메일을 선택하여 상단 툴바의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메일이동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에서 원하는 메일함 클릭</a:t>
            </a: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계속이동하기</a:t>
            </a:r>
            <a: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</a:t>
            </a:r>
            <a:b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계속이동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을 선택하면 앞으로 이 송신자에게서 오는 메일은 모두 선택한 메일함으로 자동으로 이동됩니다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.(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메일자동분류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)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설정변경은 환경설정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메일자동분류에서 확인할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※ </a:t>
            </a:r>
            <a:r>
              <a:rPr lang="ko-KR" altLang="en-US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기존 메일함 외에 새로운 메일함을 만들어 이동할 수 있습니다</a:t>
            </a:r>
            <a: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3D1E6FD-26BF-4072-BEB8-FD814201308D}"/>
              </a:ext>
            </a:extLst>
          </p:cNvPr>
          <p:cNvSpPr txBox="1"/>
          <p:nvPr/>
        </p:nvSpPr>
        <p:spPr>
          <a:xfrm>
            <a:off x="5797379" y="4786991"/>
            <a:ext cx="4795176" cy="1686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휴지통에 보관 중인 메일은 다른 메일함으로 복원할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휴지통의 메일 복원 방법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1.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왼쪽 목록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휴지통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폴더 선택</a:t>
            </a:r>
            <a:b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2.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보관된 메일 중 복원하고 싶은 메일 앞의 체크박스 체크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(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여러 개 선택 가능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)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3.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상단 툴바의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메일이동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에서 이동할 메일함을 선택하고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이동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버튼 클릭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※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휴지통 메일의 보관 기간은 환경설정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삭제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/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보관 설정에서 설정할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1B9C103-22EB-4CB5-A997-34A9BD8F57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38" y="2159000"/>
            <a:ext cx="3959225" cy="2386847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EDDE23E4-9E5F-4253-929D-B2276129EC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450" y="2159000"/>
            <a:ext cx="3959225" cy="238684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5484144-7A5D-4EBE-A29C-C09B1F9AF199}"/>
              </a:ext>
            </a:extLst>
          </p:cNvPr>
          <p:cNvSpPr txBox="1"/>
          <p:nvPr/>
        </p:nvSpPr>
        <p:spPr>
          <a:xfrm>
            <a:off x="846138" y="1397619"/>
            <a:ext cx="9233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메일이동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61F68E6-6B39-45DE-B960-4448587F2A1A}"/>
              </a:ext>
            </a:extLst>
          </p:cNvPr>
          <p:cNvSpPr txBox="1"/>
          <p:nvPr/>
        </p:nvSpPr>
        <p:spPr>
          <a:xfrm>
            <a:off x="5886450" y="1397619"/>
            <a:ext cx="177933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휴지통 메일 복구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D251E30D-B8A4-491D-BB40-4576C0E79037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메일이동 </a:t>
            </a:r>
            <a:r>
              <a:rPr lang="en-US" altLang="ko-KR" dirty="0"/>
              <a:t>/ </a:t>
            </a:r>
            <a:r>
              <a:rPr lang="ko-KR" altLang="en-US" dirty="0"/>
              <a:t>휴지통 메일 복원</a:t>
            </a:r>
          </a:p>
        </p:txBody>
      </p:sp>
      <p:pic>
        <p:nvPicPr>
          <p:cNvPr id="10" name="그림 9">
            <a:hlinkClick r:id="rId4" action="ppaction://hlinksldjump"/>
            <a:extLst>
              <a:ext uri="{FF2B5EF4-FFF2-40B4-BE49-F238E27FC236}">
                <a16:creationId xmlns:a16="http://schemas.microsoft.com/office/drawing/2014/main" id="{B90D5AC2-8AC9-4B71-99D1-3C03AEFC71A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2273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A6E06300-F9CE-46E5-9C73-109E586F20BE}"/>
              </a:ext>
            </a:extLst>
          </p:cNvPr>
          <p:cNvSpPr txBox="1"/>
          <p:nvPr/>
        </p:nvSpPr>
        <p:spPr>
          <a:xfrm>
            <a:off x="762602" y="5124490"/>
            <a:ext cx="4795176" cy="2329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메일에 라벨을 붙이고 동일한 라벨이 붙여진 메일을 한꺼번에 모아 볼 수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메일라벨 추가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1.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환경설정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메일함 관리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메일라벨 관리에서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사용함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선택 후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새 라벨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              </a:t>
            </a: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            클릭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2.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라벨 이름과 색상 선택 후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‘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저장＇클릭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메일라벨 지정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메일목록에서 라벨을 지정할 메일 체크 후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상단 툴바의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라벨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에서 해당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라벨 선택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3D1E6FD-26BF-4072-BEB8-FD814201308D}"/>
              </a:ext>
            </a:extLst>
          </p:cNvPr>
          <p:cNvSpPr txBox="1"/>
          <p:nvPr/>
        </p:nvSpPr>
        <p:spPr>
          <a:xfrm>
            <a:off x="5806344" y="5067744"/>
            <a:ext cx="4795176" cy="1910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검색메일함은 메일 검색조건을 설정하여 메일을 확인하는 기능입니다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 </a:t>
            </a:r>
          </a:p>
          <a:p>
            <a:pPr>
              <a:lnSpc>
                <a:spcPct val="150000"/>
              </a:lnSpc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검색메일함 사용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환경설정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메일함 관리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검색메일함 관리에서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사용함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선택 후 확인</a:t>
            </a:r>
          </a:p>
          <a:p>
            <a:pPr>
              <a:lnSpc>
                <a:spcPct val="150000"/>
              </a:lnSpc>
            </a:pPr>
            <a:endParaRPr lang="ko-KR" altLang="en-US" sz="54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검색메일함 추가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1.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왼쪽 메일함 목록 중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검색메일함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우측에 위치한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    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클릭</a:t>
            </a:r>
            <a:b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2.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검색메일함 생성 팝업창에 정보 입력</a:t>
            </a:r>
            <a:b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3. 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저장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클릭</a:t>
            </a:r>
          </a:p>
        </p:txBody>
      </p:sp>
      <p:pic>
        <p:nvPicPr>
          <p:cNvPr id="18" name="그림 17">
            <a:extLst>
              <a:ext uri="{FF2B5EF4-FFF2-40B4-BE49-F238E27FC236}">
                <a16:creationId xmlns:a16="http://schemas.microsoft.com/office/drawing/2014/main" id="{198DAE33-425A-41E0-BA0D-9CAE25A3CB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092" y="6219524"/>
            <a:ext cx="328345" cy="164173"/>
          </a:xfrm>
          <a:prstGeom prst="rect">
            <a:avLst/>
          </a:prstGeom>
        </p:spPr>
      </p:pic>
      <p:pic>
        <p:nvPicPr>
          <p:cNvPr id="21" name="그림 20">
            <a:extLst>
              <a:ext uri="{FF2B5EF4-FFF2-40B4-BE49-F238E27FC236}">
                <a16:creationId xmlns:a16="http://schemas.microsoft.com/office/drawing/2014/main" id="{F7188830-372F-441E-B500-1A73D05E77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6764" y="6292374"/>
            <a:ext cx="144080" cy="144080"/>
          </a:xfrm>
          <a:prstGeom prst="rect">
            <a:avLst/>
          </a:prstGeom>
          <a:ln w="3175">
            <a:solidFill>
              <a:schemeClr val="bg1">
                <a:lumMod val="75000"/>
              </a:schemeClr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764FC21E-868B-4FA7-9709-3DBC643F0006}"/>
              </a:ext>
            </a:extLst>
          </p:cNvPr>
          <p:cNvSpPr txBox="1"/>
          <p:nvPr/>
        </p:nvSpPr>
        <p:spPr>
          <a:xfrm>
            <a:off x="846138" y="1397619"/>
            <a:ext cx="9233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메일라벨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283D02B-CA55-4148-A8D4-B88586C992DF}"/>
              </a:ext>
            </a:extLst>
          </p:cNvPr>
          <p:cNvSpPr txBox="1"/>
          <p:nvPr/>
        </p:nvSpPr>
        <p:spPr>
          <a:xfrm>
            <a:off x="5886450" y="1397619"/>
            <a:ext cx="11541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검색메일함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05D8BE0E-8769-4E12-8F72-5C6146C221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50" y="2159001"/>
            <a:ext cx="3960813" cy="2729377"/>
          </a:xfrm>
          <a:prstGeom prst="rect">
            <a:avLst/>
          </a:prstGeom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3C467D0F-5E6D-4EEE-B343-C7D2A281CDA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450" y="2159001"/>
            <a:ext cx="3960813" cy="2670054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C2348110-89B3-424E-844F-887830E32624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메일라벨 </a:t>
            </a:r>
            <a:r>
              <a:rPr lang="en-US" altLang="ko-KR" dirty="0"/>
              <a:t>/ </a:t>
            </a:r>
            <a:r>
              <a:rPr lang="ko-KR" altLang="en-US" dirty="0" err="1"/>
              <a:t>검색메일함</a:t>
            </a:r>
            <a:endParaRPr lang="ko-KR" altLang="en-US" dirty="0"/>
          </a:p>
        </p:txBody>
      </p:sp>
      <p:pic>
        <p:nvPicPr>
          <p:cNvPr id="12" name="그림 11">
            <a:hlinkClick r:id="rId6" action="ppaction://hlinksldjump"/>
            <a:extLst>
              <a:ext uri="{FF2B5EF4-FFF2-40B4-BE49-F238E27FC236}">
                <a16:creationId xmlns:a16="http://schemas.microsoft.com/office/drawing/2014/main" id="{557E7A5A-19FE-4786-9395-49E003AB07F7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38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4A202ABD-B547-407B-A452-26870F21248A}"/>
              </a:ext>
            </a:extLst>
          </p:cNvPr>
          <p:cNvSpPr txBox="1"/>
          <p:nvPr/>
        </p:nvSpPr>
        <p:spPr>
          <a:xfrm>
            <a:off x="766747" y="5313598"/>
            <a:ext cx="4795176" cy="1308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공유메일함은 지정한 상대방과 메일함을 공유하는 기능입니다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공유메일함 생성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1.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환경설정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메일함 관리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새 메일함 만들기에서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공유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를 선택하여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  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메일함 생성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2.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메일함을 함께 공유할 사용자 설정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25" name="그림 24">
            <a:extLst>
              <a:ext uri="{FF2B5EF4-FFF2-40B4-BE49-F238E27FC236}">
                <a16:creationId xmlns:a16="http://schemas.microsoft.com/office/drawing/2014/main" id="{DF5AB05C-8224-43D8-99A5-A707FA507C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50" y="2159000"/>
            <a:ext cx="3960813" cy="290836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6E06300-F9CE-46E5-9C73-109E586F20BE}"/>
              </a:ext>
            </a:extLst>
          </p:cNvPr>
          <p:cNvSpPr txBox="1"/>
          <p:nvPr/>
        </p:nvSpPr>
        <p:spPr>
          <a:xfrm>
            <a:off x="5808557" y="5113327"/>
            <a:ext cx="4795176" cy="1468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메일검색 기능을 이용하면 원하는 메일을 빠르게 찾을 수 있습니다</a:t>
            </a:r>
            <a:r>
              <a:rPr lang="en-US" altLang="ko-KR" sz="97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  </a:t>
            </a:r>
          </a:p>
          <a:p>
            <a:pPr>
              <a:lnSpc>
                <a:spcPct val="150000"/>
              </a:lnSpc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상세검색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우측 상단           버튼을 클릭하면 보낸사람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받는사람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내용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첨부파일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기간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, </a:t>
            </a: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메일함 별로 검색할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※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모든 메일함에서 검색을 원할 경우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전체메일함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체크 후 검색하시기 바랍니다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C3C18354-735E-44E4-812B-8A4655182B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450" y="2159000"/>
            <a:ext cx="3968290" cy="2721113"/>
          </a:xfrm>
          <a:prstGeom prst="rect">
            <a:avLst/>
          </a:prstGeom>
        </p:spPr>
      </p:pic>
      <p:pic>
        <p:nvPicPr>
          <p:cNvPr id="2" name="그림 1">
            <a:extLst>
              <a:ext uri="{FF2B5EF4-FFF2-40B4-BE49-F238E27FC236}">
                <a16:creationId xmlns:a16="http://schemas.microsoft.com/office/drawing/2014/main" id="{3AC0F4E3-2895-4CFE-8758-2B85B1F3AF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1081" y="5750806"/>
            <a:ext cx="367727" cy="17620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8D8BE60-2F1E-4DA8-87A0-C10F96B15734}"/>
              </a:ext>
            </a:extLst>
          </p:cNvPr>
          <p:cNvSpPr txBox="1"/>
          <p:nvPr/>
        </p:nvSpPr>
        <p:spPr>
          <a:xfrm>
            <a:off x="846138" y="1397619"/>
            <a:ext cx="11541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공유메일함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0293E39-B8F6-40A8-A668-E4B982832804}"/>
              </a:ext>
            </a:extLst>
          </p:cNvPr>
          <p:cNvSpPr txBox="1"/>
          <p:nvPr/>
        </p:nvSpPr>
        <p:spPr>
          <a:xfrm>
            <a:off x="5886450" y="1397619"/>
            <a:ext cx="100508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메일 검색</a:t>
            </a:r>
          </a:p>
        </p:txBody>
      </p:sp>
      <p:sp>
        <p:nvSpPr>
          <p:cNvPr id="4" name="제목 3">
            <a:extLst>
              <a:ext uri="{FF2B5EF4-FFF2-40B4-BE49-F238E27FC236}">
                <a16:creationId xmlns:a16="http://schemas.microsoft.com/office/drawing/2014/main" id="{5DCDAB9B-5622-4E02-A155-9666B0CECB63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ko-KR" altLang="en-US" dirty="0"/>
              <a:t>공유메일함 </a:t>
            </a:r>
            <a:r>
              <a:rPr lang="en-US" altLang="ko-KR" dirty="0"/>
              <a:t>/ </a:t>
            </a:r>
            <a:r>
              <a:rPr lang="ko-KR" altLang="en-US" dirty="0"/>
              <a:t>메일검색</a:t>
            </a:r>
          </a:p>
        </p:txBody>
      </p:sp>
      <p:pic>
        <p:nvPicPr>
          <p:cNvPr id="12" name="그림 11">
            <a:hlinkClick r:id="rId5" action="ppaction://hlinksldjump"/>
            <a:extLst>
              <a:ext uri="{FF2B5EF4-FFF2-40B4-BE49-F238E27FC236}">
                <a16:creationId xmlns:a16="http://schemas.microsoft.com/office/drawing/2014/main" id="{9312C4ED-8B75-488E-92AF-8FE4D5B219BE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262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직선 화살표 연결선 53">
            <a:extLst>
              <a:ext uri="{FF2B5EF4-FFF2-40B4-BE49-F238E27FC236}">
                <a16:creationId xmlns:a16="http://schemas.microsoft.com/office/drawing/2014/main" id="{6EC47FF9-9108-43FD-B9CE-B01F82A53121}"/>
              </a:ext>
            </a:extLst>
          </p:cNvPr>
          <p:cNvCxnSpPr>
            <a:cxnSpLocks/>
          </p:cNvCxnSpPr>
          <p:nvPr/>
        </p:nvCxnSpPr>
        <p:spPr>
          <a:xfrm>
            <a:off x="8276326" y="1545411"/>
            <a:ext cx="0" cy="772482"/>
          </a:xfrm>
          <a:prstGeom prst="straightConnector1">
            <a:avLst/>
          </a:prstGeom>
          <a:ln w="6350">
            <a:solidFill>
              <a:srgbClr val="F5822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884D02A4-E92D-4DE6-B57D-13B920E9D442}"/>
              </a:ext>
            </a:extLst>
          </p:cNvPr>
          <p:cNvGrpSpPr/>
          <p:nvPr/>
        </p:nvGrpSpPr>
        <p:grpSpPr>
          <a:xfrm>
            <a:off x="1457325" y="2317893"/>
            <a:ext cx="7786520" cy="4270232"/>
            <a:chOff x="1457325" y="2317893"/>
            <a:chExt cx="7786520" cy="4270232"/>
          </a:xfrm>
        </p:grpSpPr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658D9897-4F27-427F-96A0-C82BD16E06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57325" y="2317893"/>
              <a:ext cx="7786520" cy="4270232"/>
            </a:xfrm>
            <a:prstGeom prst="rect">
              <a:avLst/>
            </a:prstGeom>
            <a:ln>
              <a:noFill/>
            </a:ln>
          </p:spPr>
        </p:pic>
        <p:pic>
          <p:nvPicPr>
            <p:cNvPr id="30" name="그림 29">
              <a:extLst>
                <a:ext uri="{FF2B5EF4-FFF2-40B4-BE49-F238E27FC236}">
                  <a16:creationId xmlns:a16="http://schemas.microsoft.com/office/drawing/2014/main" id="{648CAE8F-9B42-44B2-9B05-68F18FE5AB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0524" t="311" r="57666" b="95866"/>
            <a:stretch/>
          </p:blipFill>
          <p:spPr>
            <a:xfrm>
              <a:off x="1504375" y="2340116"/>
              <a:ext cx="1629830" cy="176910"/>
            </a:xfrm>
            <a:prstGeom prst="rect">
              <a:avLst/>
            </a:prstGeom>
          </p:spPr>
        </p:pic>
      </p:grpSp>
      <p:sp>
        <p:nvSpPr>
          <p:cNvPr id="9" name="직사각형 8">
            <a:extLst>
              <a:ext uri="{FF2B5EF4-FFF2-40B4-BE49-F238E27FC236}">
                <a16:creationId xmlns:a16="http://schemas.microsoft.com/office/drawing/2014/main" id="{65582AC1-59DA-4B1F-9234-8110DF5D0EB7}"/>
              </a:ext>
            </a:extLst>
          </p:cNvPr>
          <p:cNvSpPr/>
          <p:nvPr/>
        </p:nvSpPr>
        <p:spPr>
          <a:xfrm>
            <a:off x="1451853" y="2303463"/>
            <a:ext cx="7786519" cy="4270232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latin typeface="+mn-ea"/>
            </a:endParaRPr>
          </a:p>
        </p:txBody>
      </p:sp>
      <p:pic>
        <p:nvPicPr>
          <p:cNvPr id="53" name="그림 52">
            <a:extLst>
              <a:ext uri="{FF2B5EF4-FFF2-40B4-BE49-F238E27FC236}">
                <a16:creationId xmlns:a16="http://schemas.microsoft.com/office/drawing/2014/main" id="{9F58C86A-C863-495F-9CF7-02C7359DD9F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4971"/>
          <a:stretch/>
        </p:blipFill>
        <p:spPr>
          <a:xfrm>
            <a:off x="1356991" y="2280622"/>
            <a:ext cx="8055944" cy="222179"/>
          </a:xfrm>
          <a:prstGeom prst="rect">
            <a:avLst/>
          </a:prstGeom>
          <a:ln>
            <a:solidFill>
              <a:srgbClr val="F57D1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그림 10">
            <a:extLst>
              <a:ext uri="{FF2B5EF4-FFF2-40B4-BE49-F238E27FC236}">
                <a16:creationId xmlns:a16="http://schemas.microsoft.com/office/drawing/2014/main" id="{4D52E44C-8F5E-43AE-9830-FBF3D2D372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40" t="6701" r="77065" b="85744"/>
          <a:stretch/>
        </p:blipFill>
        <p:spPr>
          <a:xfrm>
            <a:off x="1731195" y="2648612"/>
            <a:ext cx="1477778" cy="330993"/>
          </a:xfrm>
          <a:prstGeom prst="rect">
            <a:avLst/>
          </a:prstGeom>
          <a:ln w="9525">
            <a:solidFill>
              <a:srgbClr val="F58220"/>
            </a:solidFill>
            <a:miter lim="800000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cxnSp>
        <p:nvCxnSpPr>
          <p:cNvPr id="59" name="직선 화살표 연결선 58">
            <a:extLst>
              <a:ext uri="{FF2B5EF4-FFF2-40B4-BE49-F238E27FC236}">
                <a16:creationId xmlns:a16="http://schemas.microsoft.com/office/drawing/2014/main" id="{1AA54333-9BF8-4E0E-8ACE-6A7AC669D068}"/>
              </a:ext>
            </a:extLst>
          </p:cNvPr>
          <p:cNvCxnSpPr>
            <a:cxnSpLocks/>
          </p:cNvCxnSpPr>
          <p:nvPr/>
        </p:nvCxnSpPr>
        <p:spPr>
          <a:xfrm>
            <a:off x="6013764" y="1545411"/>
            <a:ext cx="0" cy="1315280"/>
          </a:xfrm>
          <a:prstGeom prst="straightConnector1">
            <a:avLst/>
          </a:prstGeom>
          <a:ln w="6350">
            <a:solidFill>
              <a:srgbClr val="F5822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그림 11">
            <a:extLst>
              <a:ext uri="{FF2B5EF4-FFF2-40B4-BE49-F238E27FC236}">
                <a16:creationId xmlns:a16="http://schemas.microsoft.com/office/drawing/2014/main" id="{581846BB-A322-4DDB-8BA7-9120602850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094" t="12296" r="25076" b="80055"/>
          <a:stretch/>
        </p:blipFill>
        <p:spPr>
          <a:xfrm>
            <a:off x="3301469" y="2860691"/>
            <a:ext cx="4482036" cy="362627"/>
          </a:xfrm>
          <a:prstGeom prst="rect">
            <a:avLst/>
          </a:prstGeom>
          <a:ln w="9525">
            <a:solidFill>
              <a:srgbClr val="F58220"/>
            </a:solidFill>
            <a:miter lim="800000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412F62DD-D367-4CAD-A8A4-EA45E7826B3C}"/>
              </a:ext>
            </a:extLst>
          </p:cNvPr>
          <p:cNvSpPr txBox="1"/>
          <p:nvPr/>
        </p:nvSpPr>
        <p:spPr>
          <a:xfrm>
            <a:off x="6070778" y="1428122"/>
            <a:ext cx="2078234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24"/>
              </a:spcAft>
            </a:pPr>
            <a:r>
              <a:rPr lang="ko-KR" altLang="en-US" sz="1200" b="1" dirty="0">
                <a:latin typeface="+mn-ea"/>
              </a:rPr>
              <a:t>기능 툴바</a:t>
            </a:r>
            <a:endParaRPr lang="en-US" altLang="ko-KR" sz="1200" b="1" dirty="0">
              <a:latin typeface="+mn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-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메일함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또는 메뉴에 따라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목록항목을 처리하는 기능목록 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06A5015-7A04-4A5C-9E52-885ED27B0229}"/>
              </a:ext>
            </a:extLst>
          </p:cNvPr>
          <p:cNvSpPr txBox="1"/>
          <p:nvPr/>
        </p:nvSpPr>
        <p:spPr>
          <a:xfrm>
            <a:off x="2224969" y="1440304"/>
            <a:ext cx="1836554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24"/>
              </a:spcAft>
            </a:pPr>
            <a:r>
              <a:rPr lang="ko-KR" altLang="en-US" sz="1200" b="1" dirty="0">
                <a:latin typeface="+mn-ea"/>
              </a:rPr>
              <a:t>퀵 메뉴</a:t>
            </a:r>
            <a:endParaRPr lang="en-US" altLang="ko-KR" sz="1200" b="1" dirty="0">
              <a:latin typeface="+mn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-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빠른 메일쓰기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-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내게쓰기 바로가기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4C21A44A-D998-4FBB-BC85-6BAE2DD254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127" t="42425" r="76959" b="53508"/>
          <a:stretch/>
        </p:blipFill>
        <p:spPr>
          <a:xfrm>
            <a:off x="2940153" y="4342613"/>
            <a:ext cx="373783" cy="212857"/>
          </a:xfrm>
          <a:prstGeom prst="rect">
            <a:avLst/>
          </a:prstGeom>
          <a:ln w="9525">
            <a:solidFill>
              <a:srgbClr val="F58220"/>
            </a:solidFill>
            <a:miter lim="800000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3A43CBDA-3125-4139-97B3-78C0A0EABB01}"/>
              </a:ext>
            </a:extLst>
          </p:cNvPr>
          <p:cNvSpPr txBox="1"/>
          <p:nvPr/>
        </p:nvSpPr>
        <p:spPr>
          <a:xfrm>
            <a:off x="8586860" y="6729477"/>
            <a:ext cx="204396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24"/>
              </a:spcAft>
            </a:pPr>
            <a:r>
              <a:rPr lang="ko-KR" altLang="en-US" sz="1200" b="1" dirty="0">
                <a:latin typeface="+mn-ea"/>
              </a:rPr>
              <a:t>목록 보기모드</a:t>
            </a:r>
            <a:endParaRPr lang="en-US" altLang="ko-KR" sz="1200" b="1" dirty="0">
              <a:latin typeface="+mn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-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메일 보기방식 선택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-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메일 리로드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(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새로고침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6B4EDB6-3384-476F-A8BB-478A89018D93}"/>
              </a:ext>
            </a:extLst>
          </p:cNvPr>
          <p:cNvSpPr txBox="1"/>
          <p:nvPr/>
        </p:nvSpPr>
        <p:spPr>
          <a:xfrm>
            <a:off x="3719509" y="1440304"/>
            <a:ext cx="2170429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24"/>
              </a:spcAft>
            </a:pPr>
            <a:r>
              <a:rPr lang="ko-KR" altLang="en-US" sz="1200" b="1" dirty="0">
                <a:latin typeface="+mn-ea"/>
              </a:rPr>
              <a:t>항목추가 및 설정</a:t>
            </a:r>
            <a:endParaRPr lang="en-US" altLang="ko-KR" sz="1200" b="1" dirty="0">
              <a:latin typeface="+mn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-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새로운 항목 추가 및 설정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 (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내 메일함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/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검색메일함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/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메일라벨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)</a:t>
            </a:r>
          </a:p>
        </p:txBody>
      </p:sp>
      <p:cxnSp>
        <p:nvCxnSpPr>
          <p:cNvPr id="55" name="직선 연결선 54">
            <a:extLst>
              <a:ext uri="{FF2B5EF4-FFF2-40B4-BE49-F238E27FC236}">
                <a16:creationId xmlns:a16="http://schemas.microsoft.com/office/drawing/2014/main" id="{5025AF4B-C817-4468-859C-4229B99372EE}"/>
              </a:ext>
            </a:extLst>
          </p:cNvPr>
          <p:cNvCxnSpPr>
            <a:cxnSpLocks/>
            <a:stCxn id="56" idx="0"/>
          </p:cNvCxnSpPr>
          <p:nvPr/>
        </p:nvCxnSpPr>
        <p:spPr>
          <a:xfrm>
            <a:off x="2169334" y="1520765"/>
            <a:ext cx="0" cy="1127847"/>
          </a:xfrm>
          <a:prstGeom prst="line">
            <a:avLst/>
          </a:prstGeom>
          <a:ln>
            <a:solidFill>
              <a:srgbClr val="F582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연결선: 꺾임 16">
            <a:extLst>
              <a:ext uri="{FF2B5EF4-FFF2-40B4-BE49-F238E27FC236}">
                <a16:creationId xmlns:a16="http://schemas.microsoft.com/office/drawing/2014/main" id="{CC54014F-D020-44E8-8A63-CEE085DA54CB}"/>
              </a:ext>
            </a:extLst>
          </p:cNvPr>
          <p:cNvCxnSpPr>
            <a:cxnSpLocks/>
            <a:stCxn id="13" idx="3"/>
          </p:cNvCxnSpPr>
          <p:nvPr/>
        </p:nvCxnSpPr>
        <p:spPr>
          <a:xfrm flipV="1">
            <a:off x="3313936" y="1569672"/>
            <a:ext cx="350903" cy="2879370"/>
          </a:xfrm>
          <a:prstGeom prst="bentConnector2">
            <a:avLst/>
          </a:prstGeom>
          <a:ln>
            <a:solidFill>
              <a:srgbClr val="F582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타원 55">
            <a:extLst>
              <a:ext uri="{FF2B5EF4-FFF2-40B4-BE49-F238E27FC236}">
                <a16:creationId xmlns:a16="http://schemas.microsoft.com/office/drawing/2014/main" id="{E6A96C69-085B-403A-9DF9-6C875A1B2A76}"/>
              </a:ext>
            </a:extLst>
          </p:cNvPr>
          <p:cNvSpPr>
            <a:spLocks noChangeAspect="1"/>
          </p:cNvSpPr>
          <p:nvPr/>
        </p:nvSpPr>
        <p:spPr>
          <a:xfrm>
            <a:off x="2120426" y="1520765"/>
            <a:ext cx="97815" cy="97815"/>
          </a:xfrm>
          <a:prstGeom prst="ellipse">
            <a:avLst/>
          </a:prstGeom>
          <a:solidFill>
            <a:srgbClr val="F58220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latin typeface="+mn-ea"/>
            </a:endParaRPr>
          </a:p>
        </p:txBody>
      </p:sp>
      <p:sp>
        <p:nvSpPr>
          <p:cNvPr id="34" name="타원 33">
            <a:extLst>
              <a:ext uri="{FF2B5EF4-FFF2-40B4-BE49-F238E27FC236}">
                <a16:creationId xmlns:a16="http://schemas.microsoft.com/office/drawing/2014/main" id="{B88FE35F-AF2E-4638-91FC-05B6DB28ADF9}"/>
              </a:ext>
            </a:extLst>
          </p:cNvPr>
          <p:cNvSpPr>
            <a:spLocks noChangeAspect="1"/>
          </p:cNvSpPr>
          <p:nvPr/>
        </p:nvSpPr>
        <p:spPr>
          <a:xfrm>
            <a:off x="3615931" y="1520765"/>
            <a:ext cx="97815" cy="97815"/>
          </a:xfrm>
          <a:prstGeom prst="ellipse">
            <a:avLst/>
          </a:prstGeom>
          <a:solidFill>
            <a:srgbClr val="F58220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latin typeface="+mn-ea"/>
            </a:endParaRPr>
          </a:p>
        </p:txBody>
      </p:sp>
      <p:sp>
        <p:nvSpPr>
          <p:cNvPr id="38" name="타원 37">
            <a:extLst>
              <a:ext uri="{FF2B5EF4-FFF2-40B4-BE49-F238E27FC236}">
                <a16:creationId xmlns:a16="http://schemas.microsoft.com/office/drawing/2014/main" id="{41E756BD-1182-4179-B8B0-B1BA1D6EB538}"/>
              </a:ext>
            </a:extLst>
          </p:cNvPr>
          <p:cNvSpPr>
            <a:spLocks noChangeAspect="1"/>
          </p:cNvSpPr>
          <p:nvPr/>
        </p:nvSpPr>
        <p:spPr>
          <a:xfrm>
            <a:off x="5964856" y="1517670"/>
            <a:ext cx="97815" cy="97815"/>
          </a:xfrm>
          <a:prstGeom prst="ellipse">
            <a:avLst/>
          </a:prstGeom>
          <a:solidFill>
            <a:srgbClr val="F58220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latin typeface="+mn-ea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A2D1714E-C002-433C-A230-F3117838C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기본메뉴</a:t>
            </a: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E147E6F9-90E3-465B-893F-F9D0B2739672}"/>
              </a:ext>
            </a:extLst>
          </p:cNvPr>
          <p:cNvSpPr/>
          <p:nvPr/>
        </p:nvSpPr>
        <p:spPr>
          <a:xfrm>
            <a:off x="846138" y="1268412"/>
            <a:ext cx="3002973" cy="2492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dirty="0">
                <a:solidFill>
                  <a:schemeClr val="tx1"/>
                </a:solidFill>
                <a:latin typeface="+mn-ea"/>
              </a:rPr>
              <a:t>기본메뉴</a:t>
            </a:r>
          </a:p>
        </p:txBody>
      </p: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2BA33280-5ED7-4BC9-B8D5-7FAA50978455}"/>
              </a:ext>
            </a:extLst>
          </p:cNvPr>
          <p:cNvGrpSpPr/>
          <p:nvPr/>
        </p:nvGrpSpPr>
        <p:grpSpPr>
          <a:xfrm>
            <a:off x="4176416" y="6519265"/>
            <a:ext cx="2311141" cy="679571"/>
            <a:chOff x="4837714" y="6565529"/>
            <a:chExt cx="2311141" cy="679571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B8F51B34-DDDE-4615-BF19-AD6D05F10D85}"/>
                </a:ext>
              </a:extLst>
            </p:cNvPr>
            <p:cNvSpPr txBox="1"/>
            <p:nvPr/>
          </p:nvSpPr>
          <p:spPr>
            <a:xfrm>
              <a:off x="4943668" y="6775741"/>
              <a:ext cx="2205187" cy="4693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324"/>
                </a:spcAft>
              </a:pPr>
              <a:r>
                <a:rPr lang="ko-KR" altLang="en-US" sz="1200" b="1" dirty="0">
                  <a:latin typeface="+mn-ea"/>
                </a:rPr>
                <a:t>용량확인</a:t>
              </a:r>
              <a:endParaRPr lang="en-US" altLang="ko-KR" sz="1200" b="1" dirty="0">
                <a:latin typeface="+mn-ea"/>
              </a:endParaRPr>
            </a:p>
            <a:p>
              <a:pPr>
                <a:spcAft>
                  <a:spcPts val="324"/>
                </a:spcAft>
              </a:pPr>
              <a:r>
                <a:rPr lang="en-US" altLang="ko-KR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- </a:t>
              </a:r>
              <a:r>
                <a:rPr lang="ko-KR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전체 메일용량</a:t>
              </a:r>
              <a:r>
                <a:rPr lang="en-US" altLang="ko-KR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/</a:t>
              </a:r>
              <a:r>
                <a:rPr lang="ko-KR" alt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rPr>
                <a:t>사용용량</a:t>
              </a:r>
              <a:endPara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endParaRPr>
            </a:p>
          </p:txBody>
        </p:sp>
        <p:cxnSp>
          <p:nvCxnSpPr>
            <p:cNvPr id="41" name="직선 연결선 40">
              <a:extLst>
                <a:ext uri="{FF2B5EF4-FFF2-40B4-BE49-F238E27FC236}">
                  <a16:creationId xmlns:a16="http://schemas.microsoft.com/office/drawing/2014/main" id="{BD39D556-781B-4840-8AA3-E7C7F3D9EE1F}"/>
                </a:ext>
              </a:extLst>
            </p:cNvPr>
            <p:cNvCxnSpPr>
              <a:cxnSpLocks/>
            </p:cNvCxnSpPr>
            <p:nvPr/>
          </p:nvCxnSpPr>
          <p:spPr>
            <a:xfrm>
              <a:off x="4886622" y="6565529"/>
              <a:ext cx="0" cy="304612"/>
            </a:xfrm>
            <a:prstGeom prst="line">
              <a:avLst/>
            </a:prstGeom>
            <a:ln>
              <a:solidFill>
                <a:srgbClr val="F582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타원 41">
              <a:extLst>
                <a:ext uri="{FF2B5EF4-FFF2-40B4-BE49-F238E27FC236}">
                  <a16:creationId xmlns:a16="http://schemas.microsoft.com/office/drawing/2014/main" id="{4B27724C-075D-4ACF-A3B6-037689C7AC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7714" y="6867428"/>
              <a:ext cx="97815" cy="97815"/>
            </a:xfrm>
            <a:prstGeom prst="ellipse">
              <a:avLst/>
            </a:prstGeom>
            <a:solidFill>
              <a:srgbClr val="F58220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n-ea"/>
              </a:endParaRPr>
            </a:p>
          </p:txBody>
        </p:sp>
      </p:grpSp>
      <p:pic>
        <p:nvPicPr>
          <p:cNvPr id="16" name="그림 15">
            <a:extLst>
              <a:ext uri="{FF2B5EF4-FFF2-40B4-BE49-F238E27FC236}">
                <a16:creationId xmlns:a16="http://schemas.microsoft.com/office/drawing/2014/main" id="{13E568D2-81EC-42A4-A1A2-16BD6C0CEC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t="96288" r="54049" b="111"/>
          <a:stretch/>
        </p:blipFill>
        <p:spPr>
          <a:xfrm>
            <a:off x="1392035" y="6466811"/>
            <a:ext cx="3745852" cy="160875"/>
          </a:xfrm>
          <a:prstGeom prst="rect">
            <a:avLst/>
          </a:prstGeom>
          <a:ln w="9525">
            <a:solidFill>
              <a:srgbClr val="F58220"/>
            </a:solidFill>
            <a:miter lim="800000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45" name="그림 44">
            <a:hlinkClick r:id="rId3" action="ppaction://hlinksldjump"/>
            <a:extLst>
              <a:ext uri="{FF2B5EF4-FFF2-40B4-BE49-F238E27FC236}">
                <a16:creationId xmlns:a16="http://schemas.microsoft.com/office/drawing/2014/main" id="{F9B987DB-CF21-4289-8216-B70F775AF9B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  <p:cxnSp>
        <p:nvCxnSpPr>
          <p:cNvPr id="49" name="직선 화살표 연결선 48">
            <a:extLst>
              <a:ext uri="{FF2B5EF4-FFF2-40B4-BE49-F238E27FC236}">
                <a16:creationId xmlns:a16="http://schemas.microsoft.com/office/drawing/2014/main" id="{76C9D2A4-2A9F-410D-BFCD-94C682527C43}"/>
              </a:ext>
            </a:extLst>
          </p:cNvPr>
          <p:cNvCxnSpPr>
            <a:cxnSpLocks/>
          </p:cNvCxnSpPr>
          <p:nvPr/>
        </p:nvCxnSpPr>
        <p:spPr>
          <a:xfrm>
            <a:off x="8528364" y="3178572"/>
            <a:ext cx="0" cy="3691499"/>
          </a:xfrm>
          <a:prstGeom prst="straightConnector1">
            <a:avLst/>
          </a:prstGeom>
          <a:ln w="6350">
            <a:solidFill>
              <a:srgbClr val="F5822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그림 13">
            <a:extLst>
              <a:ext uri="{FF2B5EF4-FFF2-40B4-BE49-F238E27FC236}">
                <a16:creationId xmlns:a16="http://schemas.microsoft.com/office/drawing/2014/main" id="{E3633AEB-2E07-4C14-B460-71575A35F1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461" t="13314" r="339" b="81119"/>
          <a:stretch/>
        </p:blipFill>
        <p:spPr>
          <a:xfrm>
            <a:off x="8396341" y="2881764"/>
            <a:ext cx="894524" cy="296808"/>
          </a:xfrm>
          <a:prstGeom prst="rect">
            <a:avLst/>
          </a:prstGeom>
          <a:ln w="9525">
            <a:solidFill>
              <a:srgbClr val="F58220"/>
            </a:solidFill>
            <a:miter lim="800000"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50" name="타원 49">
            <a:extLst>
              <a:ext uri="{FF2B5EF4-FFF2-40B4-BE49-F238E27FC236}">
                <a16:creationId xmlns:a16="http://schemas.microsoft.com/office/drawing/2014/main" id="{8977DF21-64F0-472C-99C8-88E50EE892C8}"/>
              </a:ext>
            </a:extLst>
          </p:cNvPr>
          <p:cNvSpPr>
            <a:spLocks noChangeAspect="1"/>
          </p:cNvSpPr>
          <p:nvPr/>
        </p:nvSpPr>
        <p:spPr>
          <a:xfrm>
            <a:off x="8479456" y="6821163"/>
            <a:ext cx="97815" cy="97815"/>
          </a:xfrm>
          <a:prstGeom prst="ellipse">
            <a:avLst/>
          </a:prstGeom>
          <a:solidFill>
            <a:srgbClr val="F58220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latin typeface="+mn-ea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B70EBCF-A6CC-46D8-A05F-9CF2042B3DD1}"/>
              </a:ext>
            </a:extLst>
          </p:cNvPr>
          <p:cNvSpPr txBox="1"/>
          <p:nvPr/>
        </p:nvSpPr>
        <p:spPr>
          <a:xfrm>
            <a:off x="8329852" y="1428122"/>
            <a:ext cx="2078234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24"/>
              </a:spcAft>
            </a:pPr>
            <a:r>
              <a:rPr lang="ko-KR" altLang="en-US" sz="1200" b="1" dirty="0">
                <a:latin typeface="+mn-ea"/>
              </a:rPr>
              <a:t>로그인</a:t>
            </a:r>
            <a:r>
              <a:rPr lang="en-US" altLang="ko-KR" sz="1200" b="1" dirty="0">
                <a:latin typeface="+mn-ea"/>
              </a:rPr>
              <a:t>/</a:t>
            </a:r>
            <a:r>
              <a:rPr lang="ko-KR" altLang="en-US" sz="1200" b="1" dirty="0">
                <a:latin typeface="+mn-ea"/>
              </a:rPr>
              <a:t>계정 정보</a:t>
            </a:r>
            <a:endParaRPr lang="en-US" altLang="ko-KR" sz="1200" b="1" dirty="0">
              <a:latin typeface="+mn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-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최근 접속정보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계정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-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환경설정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 </a:t>
            </a:r>
            <a:r>
              <a:rPr lang="ko-KR" alt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웹도움말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52" name="타원 51">
            <a:extLst>
              <a:ext uri="{FF2B5EF4-FFF2-40B4-BE49-F238E27FC236}">
                <a16:creationId xmlns:a16="http://schemas.microsoft.com/office/drawing/2014/main" id="{5FCC3037-42B5-4B7C-B685-62AD10050803}"/>
              </a:ext>
            </a:extLst>
          </p:cNvPr>
          <p:cNvSpPr>
            <a:spLocks noChangeAspect="1"/>
          </p:cNvSpPr>
          <p:nvPr/>
        </p:nvSpPr>
        <p:spPr>
          <a:xfrm>
            <a:off x="8223930" y="1517670"/>
            <a:ext cx="97815" cy="97815"/>
          </a:xfrm>
          <a:prstGeom prst="ellipse">
            <a:avLst/>
          </a:prstGeom>
          <a:solidFill>
            <a:srgbClr val="F58220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5541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>
            <a:extLst>
              <a:ext uri="{FF2B5EF4-FFF2-40B4-BE49-F238E27FC236}">
                <a16:creationId xmlns:a16="http://schemas.microsoft.com/office/drawing/2014/main" id="{AB90CFD6-D2F5-485E-B6E3-5509529D41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450" y="2159000"/>
            <a:ext cx="3960815" cy="3027193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4B2BB008-B8C3-412D-98CE-5ADA2B6814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50" y="2159000"/>
            <a:ext cx="3960813" cy="302719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A202ABD-B547-407B-A452-26870F21248A}"/>
              </a:ext>
            </a:extLst>
          </p:cNvPr>
          <p:cNvSpPr txBox="1"/>
          <p:nvPr/>
        </p:nvSpPr>
        <p:spPr>
          <a:xfrm>
            <a:off x="755099" y="5423300"/>
            <a:ext cx="4795176" cy="8892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메일을 날짜별로 묶어 정렬합니다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날짜별 묶어 보기 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환경설정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기본 환경 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읽기 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날짜별 묶어 보기를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사용함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으로 설정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E06300-F9CE-46E5-9C73-109E586F20BE}"/>
              </a:ext>
            </a:extLst>
          </p:cNvPr>
          <p:cNvSpPr txBox="1"/>
          <p:nvPr/>
        </p:nvSpPr>
        <p:spPr>
          <a:xfrm>
            <a:off x="5806937" y="5433239"/>
            <a:ext cx="4795176" cy="1113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메일의 발신지를 확인할 수 있는 기능입니다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발신국가표시를 설정하면 메일목록에 발신 국가의 국기가 표시됩니다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발신국가표시 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환경설정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기본 환경 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읽기 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발신국가표시를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사용함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으로 설정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96A7502-A2E2-40A0-98CF-9C652C046347}"/>
              </a:ext>
            </a:extLst>
          </p:cNvPr>
          <p:cNvSpPr txBox="1"/>
          <p:nvPr/>
        </p:nvSpPr>
        <p:spPr>
          <a:xfrm>
            <a:off x="846138" y="1397619"/>
            <a:ext cx="16975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날짜별 묶어보기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5F53498-4698-46BA-AB8C-221780A159FA}"/>
              </a:ext>
            </a:extLst>
          </p:cNvPr>
          <p:cNvSpPr txBox="1"/>
          <p:nvPr/>
        </p:nvSpPr>
        <p:spPr>
          <a:xfrm>
            <a:off x="5886450" y="1397619"/>
            <a:ext cx="201016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메일 발신국가 표시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7AC5A480-B129-42F7-A1EF-191199F34A32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날짜별 </a:t>
            </a:r>
            <a:r>
              <a:rPr lang="ko-KR" altLang="en-US" dirty="0" err="1"/>
              <a:t>묶어보기</a:t>
            </a:r>
            <a:r>
              <a:rPr lang="ko-KR" altLang="en-US" dirty="0"/>
              <a:t> </a:t>
            </a:r>
            <a:r>
              <a:rPr lang="en-US" altLang="ko-KR" dirty="0"/>
              <a:t>/ </a:t>
            </a:r>
            <a:r>
              <a:rPr lang="ko-KR" altLang="en-US" dirty="0" err="1"/>
              <a:t>메일발신국가</a:t>
            </a:r>
            <a:r>
              <a:rPr lang="ko-KR" altLang="en-US" dirty="0"/>
              <a:t> 표시</a:t>
            </a:r>
          </a:p>
        </p:txBody>
      </p:sp>
      <p:pic>
        <p:nvPicPr>
          <p:cNvPr id="10" name="그림 9">
            <a:hlinkClick r:id="rId4" action="ppaction://hlinksldjump"/>
            <a:extLst>
              <a:ext uri="{FF2B5EF4-FFF2-40B4-BE49-F238E27FC236}">
                <a16:creationId xmlns:a16="http://schemas.microsoft.com/office/drawing/2014/main" id="{45CA2CC9-B2A7-442B-808C-AC59F3BE951F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3078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4A202ABD-B547-407B-A452-26870F21248A}"/>
              </a:ext>
            </a:extLst>
          </p:cNvPr>
          <p:cNvSpPr txBox="1"/>
          <p:nvPr/>
        </p:nvSpPr>
        <p:spPr>
          <a:xfrm>
            <a:off x="759452" y="4939750"/>
            <a:ext cx="4329784" cy="735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메일함은 다단계로 구성할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메일함 목록에서 메일함을 선택하여 원하는 자리로 드래그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-</a:t>
            </a:r>
            <a:r>
              <a:rPr lang="ko-KR" altLang="en-US" sz="97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드랍하면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해당 메일함 하위로 이동되어 다단계로 구성됩니다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6E06300-F9CE-46E5-9C73-109E586F20BE}"/>
              </a:ext>
            </a:extLst>
          </p:cNvPr>
          <p:cNvSpPr txBox="1"/>
          <p:nvPr/>
        </p:nvSpPr>
        <p:spPr>
          <a:xfrm>
            <a:off x="5803717" y="5297115"/>
            <a:ext cx="4244523" cy="1686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메일함 내의 모든 메일은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eml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파일로 변환하여 압축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(zip)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파일로 다운로드 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메일함 백업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환경설정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메일함 관리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해당메일함 백업 클릭</a:t>
            </a:r>
          </a:p>
          <a:p>
            <a:pPr>
              <a:lnSpc>
                <a:spcPct val="150000"/>
              </a:lnSpc>
            </a:pPr>
            <a:endParaRPr lang="ko-KR" altLang="en-US" sz="54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개별 메일 백업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메일목록에서 백업할 메일 클릭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상단 툴바의 추가기능 클릭 후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PC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저장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AA333C62-6FEC-4B55-A11B-9FE1C13A04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38" y="2162251"/>
            <a:ext cx="3959225" cy="2550872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B26BF849-82E9-4D23-9E0D-4CB6577E3D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450" y="2159001"/>
            <a:ext cx="3959225" cy="290720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D7E6531-B832-4BBF-849F-97B14FB9A4FD}"/>
              </a:ext>
            </a:extLst>
          </p:cNvPr>
          <p:cNvSpPr txBox="1"/>
          <p:nvPr/>
        </p:nvSpPr>
        <p:spPr>
          <a:xfrm>
            <a:off x="846138" y="1397619"/>
            <a:ext cx="201016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다단계 </a:t>
            </a:r>
            <a:r>
              <a:rPr lang="ko-KR" altLang="en-US" dirty="0" err="1">
                <a:latin typeface="+mj-ea"/>
                <a:ea typeface="+mj-ea"/>
              </a:rPr>
              <a:t>메일함</a:t>
            </a:r>
            <a:r>
              <a:rPr lang="ko-KR" altLang="en-US" dirty="0">
                <a:latin typeface="+mj-ea"/>
                <a:ea typeface="+mj-ea"/>
              </a:rPr>
              <a:t> 구성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8294FB6-17E6-46B2-AD94-8C27F3B94A74}"/>
              </a:ext>
            </a:extLst>
          </p:cNvPr>
          <p:cNvSpPr txBox="1"/>
          <p:nvPr/>
        </p:nvSpPr>
        <p:spPr>
          <a:xfrm>
            <a:off x="5886450" y="1397619"/>
            <a:ext cx="100508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메일 백업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11A1924-9CB3-4AAB-8D7B-B372DCE551BF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다단계 </a:t>
            </a:r>
            <a:r>
              <a:rPr lang="ko-KR" altLang="en-US" dirty="0" err="1"/>
              <a:t>메일함</a:t>
            </a:r>
            <a:r>
              <a:rPr lang="ko-KR" altLang="en-US" dirty="0"/>
              <a:t> 구성</a:t>
            </a:r>
            <a:r>
              <a:rPr lang="en-US" altLang="ko-KR" dirty="0"/>
              <a:t>/ </a:t>
            </a:r>
            <a:r>
              <a:rPr lang="ko-KR" altLang="en-US" dirty="0"/>
              <a:t>메일 백업</a:t>
            </a:r>
          </a:p>
        </p:txBody>
      </p:sp>
      <p:pic>
        <p:nvPicPr>
          <p:cNvPr id="10" name="그림 9">
            <a:hlinkClick r:id="rId4" action="ppaction://hlinksldjump"/>
            <a:extLst>
              <a:ext uri="{FF2B5EF4-FFF2-40B4-BE49-F238E27FC236}">
                <a16:creationId xmlns:a16="http://schemas.microsoft.com/office/drawing/2014/main" id="{A876908E-CC6D-4A9B-8DB7-62509C6D837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1559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11A1924-9CB3-4AAB-8D7B-B372DCE551BF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삭제 메일 복구</a:t>
            </a:r>
          </a:p>
        </p:txBody>
      </p:sp>
      <p:pic>
        <p:nvPicPr>
          <p:cNvPr id="10" name="그림 9">
            <a:extLst>
              <a:ext uri="{FF2B5EF4-FFF2-40B4-BE49-F238E27FC236}">
                <a16:creationId xmlns:a16="http://schemas.microsoft.com/office/drawing/2014/main" id="{80FC567F-AB13-4763-9183-8EF3A25F07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38" y="2162251"/>
            <a:ext cx="3959225" cy="282236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869EBD6-52D9-497D-ACF5-0CA21EF17531}"/>
              </a:ext>
            </a:extLst>
          </p:cNvPr>
          <p:cNvSpPr txBox="1"/>
          <p:nvPr/>
        </p:nvSpPr>
        <p:spPr>
          <a:xfrm>
            <a:off x="759451" y="5212473"/>
            <a:ext cx="4422149" cy="1980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삭제한 메일을 조건별로 검색하여 복원할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삭제 메일 복원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환경설정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 복구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조건 검색 후 복원할 목록 선택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&gt;[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선택 목록 복원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전체 복원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</a:t>
            </a:r>
          </a:p>
          <a:p>
            <a:pPr>
              <a:lnSpc>
                <a:spcPct val="150000"/>
              </a:lnSpc>
            </a:pP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marL="93663" indent="-93663"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※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삭제 메일 복구 기능은 관리자가 메일복구 기능을 허가한 경우에 사용 가능합니다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환경설정에서 메일복구 기능을 사용할 수 없다면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관리자에게 문의해 주세요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D4F5DC-702D-4CA9-A64A-F1774054C057}"/>
              </a:ext>
            </a:extLst>
          </p:cNvPr>
          <p:cNvSpPr txBox="1"/>
          <p:nvPr/>
        </p:nvSpPr>
        <p:spPr>
          <a:xfrm>
            <a:off x="846138" y="1397619"/>
            <a:ext cx="15485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n-ea"/>
              </a:rPr>
              <a:t>삭제 메일 복구</a:t>
            </a:r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3C861779-E712-4213-8FD2-B0EE234B6CAC}"/>
              </a:ext>
            </a:extLst>
          </p:cNvPr>
          <p:cNvSpPr/>
          <p:nvPr/>
        </p:nvSpPr>
        <p:spPr>
          <a:xfrm>
            <a:off x="5770880" y="1674618"/>
            <a:ext cx="731520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5" name="그림 14">
            <a:hlinkClick r:id="rId3" action="ppaction://hlinksldjump"/>
            <a:extLst>
              <a:ext uri="{FF2B5EF4-FFF2-40B4-BE49-F238E27FC236}">
                <a16:creationId xmlns:a16="http://schemas.microsoft.com/office/drawing/2014/main" id="{CC50743D-E70D-4034-B831-FCE46FF23641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0073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163592B7-1884-443B-9146-A61255CFC22E}"/>
              </a:ext>
            </a:extLst>
          </p:cNvPr>
          <p:cNvSpPr txBox="1"/>
          <p:nvPr/>
        </p:nvSpPr>
        <p:spPr>
          <a:xfrm>
            <a:off x="766603" y="4764166"/>
            <a:ext cx="4405472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['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내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PC'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에서 파일첨부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메일쓰기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파일첨부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&gt;[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내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PC]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를 눌러 ‘내 컴퓨터’ 목록에서 업로드 할 파일을 선택합니다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파일 드래그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-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드랍으로 파일 첨부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메일쓰기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탐색기에서 발송할 파일을 선택하여 메일쓰기 화면 영역으로 파일을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드래그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-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드랍 하여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첨부합니다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46BEC1B-4415-4A8F-80D8-DA5770FC33E2}"/>
              </a:ext>
            </a:extLst>
          </p:cNvPr>
          <p:cNvSpPr txBox="1"/>
          <p:nvPr/>
        </p:nvSpPr>
        <p:spPr>
          <a:xfrm>
            <a:off x="846138" y="1397619"/>
            <a:ext cx="9233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n-ea"/>
              </a:rPr>
              <a:t>파일첨부</a:t>
            </a: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E58B52CC-BD3A-4491-A1A2-1AD3AC58BC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37" y="2159001"/>
            <a:ext cx="3959226" cy="2364224"/>
          </a:xfrm>
          <a:prstGeom prst="rect">
            <a:avLst/>
          </a:prstGeom>
        </p:spPr>
      </p:pic>
      <p:pic>
        <p:nvPicPr>
          <p:cNvPr id="12" name="그림 11">
            <a:extLst>
              <a:ext uri="{FF2B5EF4-FFF2-40B4-BE49-F238E27FC236}">
                <a16:creationId xmlns:a16="http://schemas.microsoft.com/office/drawing/2014/main" id="{054895A6-5727-47E8-AF39-27ECECCEB9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450" y="2159001"/>
            <a:ext cx="3959225" cy="275449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CDCA411-2328-4977-ACA7-C4F5189B4790}"/>
              </a:ext>
            </a:extLst>
          </p:cNvPr>
          <p:cNvSpPr txBox="1"/>
          <p:nvPr/>
        </p:nvSpPr>
        <p:spPr>
          <a:xfrm>
            <a:off x="5806915" y="5153271"/>
            <a:ext cx="4795176" cy="1881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내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PC'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로 저장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첨부파일 목록에서 선택한 파일을 ‘내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PC’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의 원하는 폴더로 파일을 저장합니다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 </a:t>
            </a:r>
          </a:p>
          <a:p>
            <a:pPr>
              <a:lnSpc>
                <a:spcPct val="150000"/>
              </a:lnSpc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전체저장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일반첨부로 전송된 모든 파일을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zip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파일로 압축하여 한꺼번에 ‘내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PC’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로 저장합니다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웹 드라이브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로 저장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각 첨부파일 좌측     을 클릭한 후 원하는 폴더를 선택하여 저장합니다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AA7694A-7A91-44D9-8A7A-80B1F3FA02F5}"/>
              </a:ext>
            </a:extLst>
          </p:cNvPr>
          <p:cNvSpPr txBox="1"/>
          <p:nvPr/>
        </p:nvSpPr>
        <p:spPr>
          <a:xfrm>
            <a:off x="5886450" y="1397619"/>
            <a:ext cx="14667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첨부파일 저장</a:t>
            </a: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7EF9F35A-A755-4729-BC85-A465E34B54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9055" y="6827901"/>
            <a:ext cx="148458" cy="148458"/>
          </a:xfrm>
          <a:prstGeom prst="rect">
            <a:avLst/>
          </a:prstGeom>
        </p:spPr>
      </p:pic>
      <p:sp>
        <p:nvSpPr>
          <p:cNvPr id="4" name="제목 3">
            <a:extLst>
              <a:ext uri="{FF2B5EF4-FFF2-40B4-BE49-F238E27FC236}">
                <a16:creationId xmlns:a16="http://schemas.microsoft.com/office/drawing/2014/main" id="{F537607A-A379-40D2-9408-56EB481BB290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파일첨부 </a:t>
            </a:r>
            <a:r>
              <a:rPr lang="en-US" altLang="ko-KR" dirty="0"/>
              <a:t>/ </a:t>
            </a:r>
            <a:r>
              <a:rPr lang="ko-KR" altLang="en-US" dirty="0"/>
              <a:t>첨부파일 저장</a:t>
            </a:r>
          </a:p>
        </p:txBody>
      </p:sp>
      <p:pic>
        <p:nvPicPr>
          <p:cNvPr id="19" name="그림 18">
            <a:hlinkClick r:id="rId6" action="ppaction://hlinksldjump"/>
            <a:extLst>
              <a:ext uri="{FF2B5EF4-FFF2-40B4-BE49-F238E27FC236}">
                <a16:creationId xmlns:a16="http://schemas.microsoft.com/office/drawing/2014/main" id="{B6F2D996-C486-4394-935C-64AD8A283B99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06093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>
            <a:extLst>
              <a:ext uri="{FF2B5EF4-FFF2-40B4-BE49-F238E27FC236}">
                <a16:creationId xmlns:a16="http://schemas.microsoft.com/office/drawing/2014/main" id="{CC226903-B36B-412B-81EC-0677C9B8833C}"/>
              </a:ext>
            </a:extLst>
          </p:cNvPr>
          <p:cNvSpPr txBox="1"/>
          <p:nvPr/>
        </p:nvSpPr>
        <p:spPr>
          <a:xfrm>
            <a:off x="759452" y="5143508"/>
            <a:ext cx="4795176" cy="1183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빠른첨부 기능은 내게쓰기 기능에서 메일의 제목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내용을 적지 않고 파일만 간편하게 업로드 할 수 있는 기능입니다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/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1.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왼쪽 메일함목록 내게쓴메일함 우측            클릭</a:t>
            </a:r>
            <a:b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2.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첨부할 파일 선택 후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열기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클릭</a:t>
            </a:r>
          </a:p>
        </p:txBody>
      </p:sp>
      <p:pic>
        <p:nvPicPr>
          <p:cNvPr id="31" name="그림 30">
            <a:extLst>
              <a:ext uri="{FF2B5EF4-FFF2-40B4-BE49-F238E27FC236}">
                <a16:creationId xmlns:a16="http://schemas.microsoft.com/office/drawing/2014/main" id="{4CFA48C3-2E94-47A0-994F-BBA9D10EDF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38" y="2159000"/>
            <a:ext cx="3962244" cy="275093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7E4ADDC9-BC73-4114-AC19-99AEBE52ED3A}"/>
              </a:ext>
            </a:extLst>
          </p:cNvPr>
          <p:cNvSpPr txBox="1"/>
          <p:nvPr/>
        </p:nvSpPr>
        <p:spPr>
          <a:xfrm>
            <a:off x="5808123" y="5078913"/>
            <a:ext cx="4287221" cy="988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 내용은 보관하고 첨부 파일만 별도로 삭제할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 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첨부 파일만 삭제하려면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파일이 첨부된 메일을 열고 첨부 파일 이름 옆의       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    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를 클릭해 주세요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메일함의 용량이 부족할 경우 첨부 파일만 삭제하여 메일함의 공간을 확보할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C1C52FC0-C9EC-46FF-B352-4377219F2E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3432" y="2159633"/>
            <a:ext cx="3962243" cy="2686843"/>
          </a:xfrm>
          <a:prstGeom prst="rect">
            <a:avLst/>
          </a:prstGeom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2E60DDC0-3787-45AF-BEAA-AB0B9E6B77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1105" y="5888001"/>
            <a:ext cx="439652" cy="172037"/>
          </a:xfrm>
          <a:prstGeom prst="rect">
            <a:avLst/>
          </a:prstGeom>
        </p:spPr>
      </p:pic>
      <p:pic>
        <p:nvPicPr>
          <p:cNvPr id="21" name="그림 20">
            <a:extLst>
              <a:ext uri="{FF2B5EF4-FFF2-40B4-BE49-F238E27FC236}">
                <a16:creationId xmlns:a16="http://schemas.microsoft.com/office/drawing/2014/main" id="{D2D8B965-C510-4E7C-BF60-D946535F03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5929612" y="5619872"/>
            <a:ext cx="134097" cy="134097"/>
          </a:xfrm>
          <a:prstGeom prst="rect">
            <a:avLst/>
          </a:prstGeom>
          <a:ln w="3175">
            <a:solidFill>
              <a:schemeClr val="bg1">
                <a:lumMod val="75000"/>
              </a:schemeClr>
            </a:solidFill>
          </a:ln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FF87060-7B59-4D79-A216-3C0FDE483271}"/>
              </a:ext>
            </a:extLst>
          </p:cNvPr>
          <p:cNvSpPr txBox="1"/>
          <p:nvPr/>
        </p:nvSpPr>
        <p:spPr>
          <a:xfrm>
            <a:off x="846138" y="1397619"/>
            <a:ext cx="9233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빠른첨부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6D166B4-C4B6-4EF2-AF97-3446D6D6B328}"/>
              </a:ext>
            </a:extLst>
          </p:cNvPr>
          <p:cNvSpPr txBox="1"/>
          <p:nvPr/>
        </p:nvSpPr>
        <p:spPr>
          <a:xfrm>
            <a:off x="5886450" y="1397619"/>
            <a:ext cx="255358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메일에 첨부된 파일 삭제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AC58429A-A6BC-47DC-9956-D37A7249E280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빠른첨부 </a:t>
            </a:r>
            <a:r>
              <a:rPr lang="en-US" altLang="ko-KR" dirty="0"/>
              <a:t>/ </a:t>
            </a:r>
            <a:r>
              <a:rPr lang="ko-KR" altLang="en-US" dirty="0"/>
              <a:t>메일에 첨부된 파일삭제</a:t>
            </a:r>
          </a:p>
        </p:txBody>
      </p:sp>
      <p:pic>
        <p:nvPicPr>
          <p:cNvPr id="13" name="그림 12">
            <a:hlinkClick r:id="rId6" action="ppaction://hlinksldjump"/>
            <a:extLst>
              <a:ext uri="{FF2B5EF4-FFF2-40B4-BE49-F238E27FC236}">
                <a16:creationId xmlns:a16="http://schemas.microsoft.com/office/drawing/2014/main" id="{C38FD5FA-1C00-469B-9A60-A0B588E1100C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4833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C58429A-A6BC-47DC-9956-D37A7249E280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대용량첨부 메일</a:t>
            </a:r>
            <a:r>
              <a:rPr lang="en-US" altLang="ko-KR" dirty="0"/>
              <a:t>/</a:t>
            </a:r>
            <a:r>
              <a:rPr lang="ko-KR" altLang="en-US" dirty="0"/>
              <a:t>대용량첨부 설정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1350AD-0FDC-4E27-A6B8-AD7EACA324DA}"/>
              </a:ext>
            </a:extLst>
          </p:cNvPr>
          <p:cNvSpPr txBox="1"/>
          <p:nvPr/>
        </p:nvSpPr>
        <p:spPr>
          <a:xfrm>
            <a:off x="5813832" y="5361719"/>
            <a:ext cx="4795176" cy="1856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대용량 첨부파일 발송 시 파일에 비밀번호를 설정하여 발송할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수신자가 정확한 암호를 입력했을 때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해당 파일을 열거나 다운 받을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대용량 첨부파일 비밀번호 설정하기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1.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파일첨부 창 하단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버튼 클릭 후 비밀번호 사용여부를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사용함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으로 체크 후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 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저장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버튼 클릭</a:t>
            </a:r>
            <a:b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2.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 발송 후 팝업창이 뜨면 대용량 첨부파일의 비밀번호를 설정한 후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저장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버튼 클릭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95F5145-DA72-43D7-B143-A6F867E96988}"/>
              </a:ext>
            </a:extLst>
          </p:cNvPr>
          <p:cNvSpPr txBox="1"/>
          <p:nvPr/>
        </p:nvSpPr>
        <p:spPr>
          <a:xfrm>
            <a:off x="5900518" y="1397619"/>
            <a:ext cx="16975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n-ea"/>
              </a:rPr>
              <a:t>대용량첨부 설정</a:t>
            </a: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E2CD5F27-3989-4466-903F-413F4DD760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518" y="2159000"/>
            <a:ext cx="3964968" cy="2968061"/>
          </a:xfrm>
          <a:prstGeom prst="rect">
            <a:avLst/>
          </a:prstGeom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9ABF59C0-5AF1-49AA-AA72-4ECA9040C5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38" y="2159000"/>
            <a:ext cx="3959225" cy="298073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CB1452D-F389-45E5-A5C0-1E3BE29D630A}"/>
              </a:ext>
            </a:extLst>
          </p:cNvPr>
          <p:cNvSpPr txBox="1"/>
          <p:nvPr/>
        </p:nvSpPr>
        <p:spPr>
          <a:xfrm>
            <a:off x="764250" y="5371408"/>
            <a:ext cx="4436718" cy="2080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86912">
              <a:lnSpc>
                <a:spcPct val="150000"/>
              </a:lnSpc>
              <a:buSzPct val="150000"/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1.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대용량첨부 파일은 지정된 기간 및 다운로드 횟수 제한 이내에서 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defTabSz="986912">
              <a:lnSpc>
                <a:spcPct val="150000"/>
              </a:lnSpc>
              <a:buSzPct val="150000"/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다운로드가 가능합니다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 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2.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일반첨부 파일도 사용자 선택에 따라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전환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을 눌러 대용량첨부 방식으로  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defTabSz="986912">
              <a:lnSpc>
                <a:spcPct val="150000"/>
              </a:lnSpc>
              <a:buSzPct val="150000"/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전환할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3.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파일첨부 목록에서 파일 항목을 선택하여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일반첨부로 전환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을 누르면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defTabSz="986912">
              <a:lnSpc>
                <a:spcPct val="150000"/>
              </a:lnSpc>
              <a:buSzPct val="150000"/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</a:rPr>
              <a:t>  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일반첨부 용량조건에 따라 대용량으로 설정된 파일을 일반첨부로 일괄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defTabSz="986912">
              <a:lnSpc>
                <a:spcPct val="150000"/>
              </a:lnSpc>
              <a:buSzPct val="150000"/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</a:rPr>
              <a:t>  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전환할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4.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대용량 첨부 파일은 개인 대용량파일 용량 이내에서 송신할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 </a:t>
            </a:r>
          </a:p>
          <a:p>
            <a:pPr defTabSz="986912">
              <a:lnSpc>
                <a:spcPct val="150000"/>
              </a:lnSpc>
              <a:buSzPct val="150000"/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</a:rPr>
              <a:t>  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개인 용량 초과 시 첨부메일 전송이 제한됩니다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87386B2-61E8-45E2-A119-288110EF59B2}"/>
              </a:ext>
            </a:extLst>
          </p:cNvPr>
          <p:cNvSpPr txBox="1"/>
          <p:nvPr/>
        </p:nvSpPr>
        <p:spPr>
          <a:xfrm>
            <a:off x="846138" y="1397619"/>
            <a:ext cx="16975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n-ea"/>
              </a:rPr>
              <a:t>대용량첨부 메일</a:t>
            </a:r>
          </a:p>
        </p:txBody>
      </p:sp>
      <p:pic>
        <p:nvPicPr>
          <p:cNvPr id="22" name="그림 21">
            <a:hlinkClick r:id="rId4" action="ppaction://hlinksldjump"/>
            <a:extLst>
              <a:ext uri="{FF2B5EF4-FFF2-40B4-BE49-F238E27FC236}">
                <a16:creationId xmlns:a16="http://schemas.microsoft.com/office/drawing/2014/main" id="{8724D797-4EC3-4B07-93FF-3A9C302337E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3250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5423D90C-D5A5-491E-A78C-07B3A5F83E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50" y="2159001"/>
            <a:ext cx="3970833" cy="298947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7E4ADDC9-BC73-4114-AC19-99AEBE52ED3A}"/>
              </a:ext>
            </a:extLst>
          </p:cNvPr>
          <p:cNvSpPr txBox="1"/>
          <p:nvPr/>
        </p:nvSpPr>
        <p:spPr>
          <a:xfrm>
            <a:off x="769390" y="5379264"/>
            <a:ext cx="4795176" cy="5116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메일을 보낼 때 메일 암호를 설정하여 전송하면 수신자가 정확한 암호를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입력했을 때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해당 메일을 읽을 수 있는 기능입니다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BBFC373-D226-4E81-AC04-9ECA7DAD5F32}"/>
              </a:ext>
            </a:extLst>
          </p:cNvPr>
          <p:cNvSpPr txBox="1"/>
          <p:nvPr/>
        </p:nvSpPr>
        <p:spPr>
          <a:xfrm>
            <a:off x="5809097" y="4863056"/>
            <a:ext cx="4795176" cy="1686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잘못 보냈거나 회수하고 싶은 메일은 회수하여 메일 열람을 제한할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보낸 메일함에서 보안메일 열람 기록을 확인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/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회수할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  <a:p>
            <a:pPr>
              <a:lnSpc>
                <a:spcPct val="150000"/>
              </a:lnSpc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보안메일 회수 방법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1.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메일함 목록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보낸메일함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에서 보안메일로 보낸 메일 클릭</a:t>
            </a:r>
            <a:b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2.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메일본문 우측 상단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회수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버튼 클릭</a:t>
            </a:r>
            <a:b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※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회수된 보안메일은 수신기록은 남지만 열람이 불가능합니다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AA373D58-0069-4084-BB66-9465A49F9B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450" y="2159001"/>
            <a:ext cx="3970833" cy="247326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FCB4547-D86E-4684-9F06-B9BCFF41FB36}"/>
              </a:ext>
            </a:extLst>
          </p:cNvPr>
          <p:cNvSpPr txBox="1"/>
          <p:nvPr/>
        </p:nvSpPr>
        <p:spPr>
          <a:xfrm>
            <a:off x="846138" y="1397619"/>
            <a:ext cx="146674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n-ea"/>
              </a:rPr>
              <a:t>보안메일 발송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40D69EA-DFE1-4A86-BA5C-E2B0537A57D7}"/>
              </a:ext>
            </a:extLst>
          </p:cNvPr>
          <p:cNvSpPr txBox="1"/>
          <p:nvPr/>
        </p:nvSpPr>
        <p:spPr>
          <a:xfrm>
            <a:off x="5886450" y="1397619"/>
            <a:ext cx="146674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n-ea"/>
              </a:rPr>
              <a:t>보안메일 회수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CB0C1CC1-5C59-40DF-B412-14828F8B8ABE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보안메일 발송 </a:t>
            </a:r>
            <a:r>
              <a:rPr lang="en-US" altLang="ko-KR" dirty="0"/>
              <a:t>/ </a:t>
            </a:r>
            <a:r>
              <a:rPr lang="ko-KR" altLang="en-US" dirty="0"/>
              <a:t>보안메일회수</a:t>
            </a:r>
          </a:p>
        </p:txBody>
      </p:sp>
      <p:pic>
        <p:nvPicPr>
          <p:cNvPr id="10" name="그림 9">
            <a:hlinkClick r:id="rId4" action="ppaction://hlinksldjump"/>
            <a:extLst>
              <a:ext uri="{FF2B5EF4-FFF2-40B4-BE49-F238E27FC236}">
                <a16:creationId xmlns:a16="http://schemas.microsoft.com/office/drawing/2014/main" id="{879124FF-0835-4E00-AE90-0BF949FB4DD5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8063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7E4ADDC9-BC73-4114-AC19-99AEBE52ED3A}"/>
              </a:ext>
            </a:extLst>
          </p:cNvPr>
          <p:cNvSpPr txBox="1"/>
          <p:nvPr/>
        </p:nvSpPr>
        <p:spPr>
          <a:xfrm>
            <a:off x="777655" y="5111353"/>
            <a:ext cx="4795176" cy="860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환경설정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메일함 관리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새 메일함 만들기에서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보안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을 선택하여 메일함을 생성하고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, </a:t>
            </a:r>
            <a:r>
              <a:rPr lang="ko-KR" altLang="en-US" sz="97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메일함에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 접근하기 위한 비밀번호를 설정합니다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※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보안메일함의 메일은 메일검색에서 제외될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C523CC38-1B5D-436C-B158-E282E2CC25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38" y="2159001"/>
            <a:ext cx="3959225" cy="2714898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F64DD51-8FF9-415A-9650-0C77C2CF4B8A}"/>
              </a:ext>
            </a:extLst>
          </p:cNvPr>
          <p:cNvSpPr txBox="1"/>
          <p:nvPr/>
        </p:nvSpPr>
        <p:spPr>
          <a:xfrm>
            <a:off x="846138" y="1397619"/>
            <a:ext cx="11541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보안메일함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EFDB9221-F38C-4F56-9A64-A85A2DC8C6CD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보안메일함 </a:t>
            </a:r>
            <a:r>
              <a:rPr lang="en-US" altLang="ko-KR" dirty="0"/>
              <a:t>/ </a:t>
            </a:r>
            <a:r>
              <a:rPr lang="ko-KR" altLang="en-US" dirty="0"/>
              <a:t>국가별 </a:t>
            </a:r>
            <a:r>
              <a:rPr lang="ko-KR" altLang="en-US" dirty="0" err="1"/>
              <a:t>로그인허용</a:t>
            </a:r>
            <a:endParaRPr lang="ko-KR" altLang="en-US" dirty="0"/>
          </a:p>
        </p:txBody>
      </p:sp>
      <p:grpSp>
        <p:nvGrpSpPr>
          <p:cNvPr id="11" name="그룹 10">
            <a:extLst>
              <a:ext uri="{FF2B5EF4-FFF2-40B4-BE49-F238E27FC236}">
                <a16:creationId xmlns:a16="http://schemas.microsoft.com/office/drawing/2014/main" id="{EFCD9E89-BFDF-4EFA-8E41-91BDF5BB4143}"/>
              </a:ext>
            </a:extLst>
          </p:cNvPr>
          <p:cNvGrpSpPr/>
          <p:nvPr/>
        </p:nvGrpSpPr>
        <p:grpSpPr>
          <a:xfrm>
            <a:off x="5810248" y="1397619"/>
            <a:ext cx="4795176" cy="5268379"/>
            <a:chOff x="5812166" y="1397619"/>
            <a:chExt cx="4795176" cy="5268379"/>
          </a:xfrm>
        </p:grpSpPr>
        <p:pic>
          <p:nvPicPr>
            <p:cNvPr id="12" name="그림 11">
              <a:extLst>
                <a:ext uri="{FF2B5EF4-FFF2-40B4-BE49-F238E27FC236}">
                  <a16:creationId xmlns:a16="http://schemas.microsoft.com/office/drawing/2014/main" id="{4893BCE4-501F-41CC-99B9-1520492B40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86450" y="2159000"/>
              <a:ext cx="3959225" cy="2743177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9E0024D-2D20-42E1-BC48-18853145DD87}"/>
                </a:ext>
              </a:extLst>
            </p:cNvPr>
            <p:cNvSpPr txBox="1"/>
            <p:nvPr/>
          </p:nvSpPr>
          <p:spPr>
            <a:xfrm>
              <a:off x="5812166" y="5133271"/>
              <a:ext cx="4795176" cy="15327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86912">
                <a:lnSpc>
                  <a:spcPct val="150000"/>
                </a:lnSpc>
                <a:buSzPct val="150000"/>
              </a:pPr>
              <a:r>
                <a:rPr lang="ko-KR" altLang="en-US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국가별 로그인 허용이란</a:t>
              </a:r>
              <a: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, </a:t>
              </a:r>
              <a:r>
                <a:rPr lang="ko-KR" altLang="en-US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본인이 거주하는 특정 국가에서만 로그인을 </a:t>
              </a:r>
              <a:endPara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  <a:p>
              <a:pPr defTabSz="986912">
                <a:lnSpc>
                  <a:spcPct val="150000"/>
                </a:lnSpc>
                <a:buSzPct val="150000"/>
              </a:pPr>
              <a:r>
                <a:rPr lang="ko-KR" altLang="en-US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허용하도록 설정하는 로그인 보호 기능입니다</a:t>
              </a:r>
              <a: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. </a:t>
              </a:r>
            </a:p>
            <a:p>
              <a:pPr defTabSz="986912">
                <a:lnSpc>
                  <a:spcPct val="150000"/>
                </a:lnSpc>
                <a:buSzPct val="150000"/>
              </a:pPr>
              <a:r>
                <a:rPr lang="ko-KR" altLang="en-US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이 기능을 사용하면</a:t>
              </a:r>
              <a: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, </a:t>
              </a:r>
              <a:r>
                <a:rPr lang="ko-KR" altLang="en-US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주로 접속하는 국가만 로그인을 허용하기 때문에</a:t>
              </a:r>
              <a: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, </a:t>
              </a:r>
            </a:p>
            <a:p>
              <a:pPr defTabSz="986912">
                <a:lnSpc>
                  <a:spcPct val="150000"/>
                </a:lnSpc>
                <a:buSzPct val="150000"/>
              </a:pPr>
              <a:r>
                <a:rPr lang="ko-KR" altLang="en-US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해외 또는 다른 국가에서 타인에 의한 로그인 시도를 차단할 수 있습니다</a:t>
              </a:r>
              <a: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.</a:t>
              </a:r>
            </a:p>
            <a:p>
              <a:pPr defTabSz="986912">
                <a:lnSpc>
                  <a:spcPct val="150000"/>
                </a:lnSpc>
                <a:buSzPct val="150000"/>
              </a:pPr>
              <a:endParaRPr lang="en-US" altLang="ko-KR" sz="54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  <a:p>
              <a:pPr defTabSz="986912">
                <a:lnSpc>
                  <a:spcPct val="150000"/>
                </a:lnSpc>
                <a:buSzPct val="150000"/>
              </a:pPr>
              <a: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[</a:t>
              </a:r>
              <a:r>
                <a:rPr lang="ko-KR" altLang="en-US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해외 로그인 설정</a:t>
              </a:r>
              <a: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]</a:t>
              </a:r>
            </a:p>
            <a:p>
              <a:pPr defTabSz="986912">
                <a:lnSpc>
                  <a:spcPct val="150000"/>
                </a:lnSpc>
                <a:buSzPct val="150000"/>
              </a:pPr>
              <a:r>
                <a:rPr lang="ko-KR" altLang="en-US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환경설정</a:t>
              </a:r>
              <a: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&gt;</a:t>
              </a:r>
              <a:r>
                <a:rPr lang="ko-KR" altLang="en-US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보안접속 설정</a:t>
              </a:r>
              <a: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&gt;</a:t>
              </a:r>
              <a:r>
                <a:rPr lang="ko-KR" altLang="en-US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해외 로그인 설정</a:t>
              </a:r>
              <a:endPara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Times New Roman" panose="02020603050405020304" pitchFamily="18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0A4A2E1-6B0E-40B7-8F64-6C064C720A3A}"/>
                </a:ext>
              </a:extLst>
            </p:cNvPr>
            <p:cNvSpPr txBox="1"/>
            <p:nvPr/>
          </p:nvSpPr>
          <p:spPr>
            <a:xfrm>
              <a:off x="5886450" y="1397619"/>
              <a:ext cx="201016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ko-KR" altLang="en-US" dirty="0">
                  <a:latin typeface="+mj-ea"/>
                  <a:ea typeface="+mj-ea"/>
                </a:rPr>
                <a:t>국가별 로그인 허용</a:t>
              </a:r>
            </a:p>
          </p:txBody>
        </p:sp>
      </p:grpSp>
      <p:pic>
        <p:nvPicPr>
          <p:cNvPr id="15" name="그림 14">
            <a:hlinkClick r:id="rId4" action="ppaction://hlinksldjump"/>
            <a:extLst>
              <a:ext uri="{FF2B5EF4-FFF2-40B4-BE49-F238E27FC236}">
                <a16:creationId xmlns:a16="http://schemas.microsoft.com/office/drawing/2014/main" id="{985C8E10-88E6-4E17-902F-3FA87AD2195F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56653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그룹 3">
            <a:extLst>
              <a:ext uri="{FF2B5EF4-FFF2-40B4-BE49-F238E27FC236}">
                <a16:creationId xmlns:a16="http://schemas.microsoft.com/office/drawing/2014/main" id="{0432A011-23B5-4768-AA0A-A7DD3A510626}"/>
              </a:ext>
            </a:extLst>
          </p:cNvPr>
          <p:cNvGrpSpPr/>
          <p:nvPr/>
        </p:nvGrpSpPr>
        <p:grpSpPr>
          <a:xfrm>
            <a:off x="762371" y="1397619"/>
            <a:ext cx="4795176" cy="4987120"/>
            <a:chOff x="5801731" y="1397619"/>
            <a:chExt cx="4795176" cy="4987120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CBBFC373-D226-4E81-AC04-9ECA7DAD5F32}"/>
                </a:ext>
              </a:extLst>
            </p:cNvPr>
            <p:cNvSpPr txBox="1"/>
            <p:nvPr/>
          </p:nvSpPr>
          <p:spPr>
            <a:xfrm>
              <a:off x="5801731" y="5076111"/>
              <a:ext cx="4795176" cy="1308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86912">
                <a:lnSpc>
                  <a:spcPct val="150000"/>
                </a:lnSpc>
                <a:buSzPct val="150000"/>
              </a:pPr>
              <a:r>
                <a:rPr lang="ko-KR" altLang="en-US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받고 싶지 않은 메일 주소를 수신 거부 목록에 추가하면 해당 주소로 오는 </a:t>
              </a:r>
              <a:endPara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  <a:p>
              <a:pPr defTabSz="986912">
                <a:lnSpc>
                  <a:spcPct val="150000"/>
                </a:lnSpc>
                <a:buSzPct val="150000"/>
              </a:pPr>
              <a:r>
                <a:rPr lang="ko-KR" altLang="en-US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메일은 차단됩니다</a:t>
              </a:r>
              <a: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. </a:t>
              </a:r>
            </a:p>
            <a:p>
              <a:pPr defTabSz="986912">
                <a:lnSpc>
                  <a:spcPct val="150000"/>
                </a:lnSpc>
                <a:buSzPct val="150000"/>
              </a:pPr>
              <a:r>
                <a:rPr lang="ko-KR" altLang="en-US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환경설정</a:t>
              </a:r>
              <a: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&gt;</a:t>
              </a:r>
              <a:r>
                <a:rPr lang="ko-KR" altLang="en-US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스팸</a:t>
              </a:r>
              <a: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/</a:t>
              </a:r>
              <a:r>
                <a:rPr lang="ko-KR" altLang="en-US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수신거부</a:t>
              </a:r>
              <a: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&gt;</a:t>
              </a:r>
              <a:r>
                <a:rPr lang="ko-KR" altLang="en-US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수신 거부 목록에서 확인하고</a:t>
              </a:r>
              <a: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, </a:t>
              </a:r>
              <a:r>
                <a:rPr lang="ko-KR" altLang="en-US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수정할 수 있습니다</a:t>
              </a:r>
              <a: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.</a:t>
              </a:r>
              <a:b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</a:br>
              <a:endParaRPr lang="en-US" altLang="ko-KR" sz="540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  <a:p>
              <a:pPr defTabSz="986912">
                <a:lnSpc>
                  <a:spcPct val="150000"/>
                </a:lnSpc>
                <a:buSzPct val="150000"/>
              </a:pPr>
              <a: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※ '</a:t>
              </a:r>
              <a:r>
                <a:rPr lang="ko-KR" altLang="en-US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스팸신고</a:t>
              </a:r>
              <a: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' </a:t>
              </a:r>
              <a:r>
                <a:rPr lang="ko-KR" altLang="en-US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기능과 달리 이 항목은 </a:t>
              </a:r>
              <a: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'</a:t>
              </a:r>
              <a:r>
                <a:rPr lang="ko-KR" altLang="en-US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수신거부 목록</a:t>
              </a:r>
              <a: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'</a:t>
              </a:r>
              <a:r>
                <a:rPr lang="ko-KR" altLang="en-US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에서 직접 관리할 수 있고</a:t>
              </a:r>
              <a: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, </a:t>
              </a:r>
              <a:b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</a:br>
              <a: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   </a:t>
              </a:r>
              <a:r>
                <a:rPr lang="ko-KR" altLang="en-US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수신 차단된 사용자에게서 오는 메일은 </a:t>
              </a:r>
              <a: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'</a:t>
              </a:r>
              <a:r>
                <a:rPr lang="ko-KR" altLang="en-US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스팸메일함</a:t>
              </a:r>
              <a: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'</a:t>
              </a:r>
              <a:r>
                <a:rPr lang="ko-KR" altLang="en-US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에 저장됩니다</a:t>
              </a:r>
              <a: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.</a:t>
              </a:r>
              <a:endPara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  <a:cs typeface="Times New Roman" panose="02020603050405020304" pitchFamily="18" charset="0"/>
              </a:endParaRPr>
            </a:p>
          </p:txBody>
        </p:sp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263E6F4A-E247-4DD1-9C41-B902AC490BF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86450" y="2159001"/>
              <a:ext cx="3960813" cy="2676378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F82D09D-78D6-49C5-803B-72B3BB0982F0}"/>
                </a:ext>
              </a:extLst>
            </p:cNvPr>
            <p:cNvSpPr txBox="1"/>
            <p:nvPr/>
          </p:nvSpPr>
          <p:spPr>
            <a:xfrm>
              <a:off x="5886450" y="1397619"/>
              <a:ext cx="923330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ko-KR" altLang="en-US" dirty="0">
                  <a:latin typeface="+mj-ea"/>
                  <a:ea typeface="+mj-ea"/>
                </a:rPr>
                <a:t>수신차단</a:t>
              </a:r>
              <a:endParaRPr lang="en-US" altLang="ko-KR" dirty="0">
                <a:latin typeface="+mj-ea"/>
                <a:ea typeface="+mj-ea"/>
              </a:endParaRPr>
            </a:p>
          </p:txBody>
        </p:sp>
      </p:grpSp>
      <p:sp>
        <p:nvSpPr>
          <p:cNvPr id="2" name="제목 1">
            <a:extLst>
              <a:ext uri="{FF2B5EF4-FFF2-40B4-BE49-F238E27FC236}">
                <a16:creationId xmlns:a16="http://schemas.microsoft.com/office/drawing/2014/main" id="{D98B764E-9AB1-4DD7-8383-2DE6D349010C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수신차단 </a:t>
            </a:r>
            <a:r>
              <a:rPr lang="en-US" altLang="ko-KR" dirty="0"/>
              <a:t>/ </a:t>
            </a:r>
            <a:r>
              <a:rPr lang="ko-KR" altLang="en-US" dirty="0"/>
              <a:t>스팸신고</a:t>
            </a: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5D2D934A-8A42-4C7A-B3F8-391BC6540A9E}"/>
              </a:ext>
            </a:extLst>
          </p:cNvPr>
          <p:cNvGrpSpPr/>
          <p:nvPr/>
        </p:nvGrpSpPr>
        <p:grpSpPr>
          <a:xfrm>
            <a:off x="5806350" y="1397619"/>
            <a:ext cx="4795176" cy="4180710"/>
            <a:chOff x="766990" y="1397619"/>
            <a:chExt cx="4795176" cy="418071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7F967DD-F19B-4D2D-B852-895A5FD5C8CD}"/>
                </a:ext>
              </a:extLst>
            </p:cNvPr>
            <p:cNvSpPr txBox="1"/>
            <p:nvPr/>
          </p:nvSpPr>
          <p:spPr>
            <a:xfrm>
              <a:off x="766990" y="4842550"/>
              <a:ext cx="4795176" cy="7357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ko-KR" altLang="en-US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해당 메일에 대해 관리자에게 </a:t>
              </a:r>
              <a: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'</a:t>
              </a:r>
              <a:r>
                <a:rPr lang="ko-KR" altLang="en-US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스팸메일</a:t>
              </a:r>
              <a: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' </a:t>
              </a:r>
              <a:r>
                <a:rPr lang="ko-KR" altLang="en-US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또는 </a:t>
              </a:r>
              <a: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'</a:t>
              </a:r>
              <a:r>
                <a:rPr lang="ko-KR" altLang="en-US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해킹메일</a:t>
              </a:r>
              <a: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'</a:t>
              </a:r>
              <a:r>
                <a:rPr lang="ko-KR" altLang="en-US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로 신고를 합니다</a:t>
              </a:r>
              <a: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. </a:t>
              </a:r>
            </a:p>
            <a:p>
              <a:pPr>
                <a:lnSpc>
                  <a:spcPct val="150000"/>
                </a:lnSpc>
              </a:pPr>
              <a:r>
                <a:rPr lang="ko-KR" altLang="en-US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관리자가 검토하여 스팸</a:t>
              </a:r>
              <a: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/</a:t>
              </a:r>
              <a:r>
                <a:rPr lang="ko-KR" altLang="en-US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해킹메일로 등록하면 해당 메일은 시스템에서 </a:t>
              </a:r>
              <a:endPara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endParaRPr>
            </a:p>
            <a:p>
              <a:pPr>
                <a:lnSpc>
                  <a:spcPct val="150000"/>
                </a:lnSpc>
              </a:pPr>
              <a:r>
                <a:rPr lang="ko-KR" altLang="en-US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수신을 거부합니다</a:t>
              </a:r>
              <a:r>
                <a:rPr lang="en-US" altLang="ko-KR" sz="97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j-ea"/>
                  <a:ea typeface="+mj-ea"/>
                </a:rPr>
                <a:t>.</a:t>
              </a:r>
            </a:p>
          </p:txBody>
        </p:sp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5D9EB6DC-0B0F-44A4-9E37-C3C2E0B1914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550" y="2159000"/>
              <a:ext cx="3965197" cy="2452757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DA844C1-3735-45D6-B6F6-9FD4C095B356}"/>
                </a:ext>
              </a:extLst>
            </p:cNvPr>
            <p:cNvSpPr txBox="1"/>
            <p:nvPr/>
          </p:nvSpPr>
          <p:spPr>
            <a:xfrm>
              <a:off x="846138" y="1397619"/>
              <a:ext cx="923330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ko-KR" altLang="en-US" dirty="0">
                  <a:latin typeface="+mj-ea"/>
                  <a:ea typeface="+mj-ea"/>
                </a:rPr>
                <a:t>스팸신고</a:t>
              </a:r>
            </a:p>
          </p:txBody>
        </p:sp>
      </p:grpSp>
      <p:pic>
        <p:nvPicPr>
          <p:cNvPr id="13" name="그림 12">
            <a:hlinkClick r:id="rId4" action="ppaction://hlinksldjump"/>
            <a:extLst>
              <a:ext uri="{FF2B5EF4-FFF2-40B4-BE49-F238E27FC236}">
                <a16:creationId xmlns:a16="http://schemas.microsoft.com/office/drawing/2014/main" id="{7F0F0518-020E-495F-AF4E-F0088F67F69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577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F8C5D601-4728-47AE-A7C9-F2833F06C228}"/>
              </a:ext>
            </a:extLst>
          </p:cNvPr>
          <p:cNvSpPr txBox="1"/>
          <p:nvPr/>
        </p:nvSpPr>
        <p:spPr>
          <a:xfrm>
            <a:off x="762371" y="4963289"/>
            <a:ext cx="4390654" cy="23296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2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단계 인증 로그인이 설정된 경우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아이디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/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패스워드 이외 인증정보를 입력하여 로그인합니다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 </a:t>
            </a:r>
          </a:p>
          <a:p>
            <a:pPr>
              <a:lnSpc>
                <a:spcPct val="150000"/>
              </a:lnSpc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[2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단계 인증 설정방법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</a:t>
            </a: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1.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환경설정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보안접속 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&gt;2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단계 인증에서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사용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’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설정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2.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인증방법’을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OTP SMS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와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OTP APP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에서 선택</a:t>
            </a:r>
            <a:b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3.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인증번호 입력을 통한 인증 테스트를 거쳐 해당 설정 저장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54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/>
            </a:r>
            <a:br>
              <a:rPr lang="ko-KR" altLang="en-US" sz="540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※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외부 서비스 접속에 대해서는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2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단계 보안설정을 할 수 없습니다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보안을 위하여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2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단계 인증을 사용할 경우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POP/IMAP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접근사용을   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차단하기를 권장합니다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AB26045-6F6B-4D90-AF45-B78C57BCDD9C}"/>
              </a:ext>
            </a:extLst>
          </p:cNvPr>
          <p:cNvSpPr txBox="1"/>
          <p:nvPr/>
        </p:nvSpPr>
        <p:spPr>
          <a:xfrm>
            <a:off x="843471" y="1397619"/>
            <a:ext cx="190597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ko-KR" dirty="0">
                <a:latin typeface="+mn-ea"/>
              </a:rPr>
              <a:t>2</a:t>
            </a:r>
            <a:r>
              <a:rPr lang="ko-KR" altLang="en-US" dirty="0">
                <a:latin typeface="+mn-ea"/>
              </a:rPr>
              <a:t>단계 인증 로그인</a:t>
            </a: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569A3BDB-5165-44DD-B6D9-EDEC8C90FE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471" y="2159000"/>
            <a:ext cx="3959225" cy="2573496"/>
          </a:xfrm>
          <a:prstGeom prst="rect">
            <a:avLst/>
          </a:prstGeom>
        </p:spPr>
      </p:pic>
      <p:sp>
        <p:nvSpPr>
          <p:cNvPr id="2" name="제목 1">
            <a:extLst>
              <a:ext uri="{FF2B5EF4-FFF2-40B4-BE49-F238E27FC236}">
                <a16:creationId xmlns:a16="http://schemas.microsoft.com/office/drawing/2014/main" id="{D98B764E-9AB1-4DD7-8383-2DE6D349010C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altLang="ko-KR" dirty="0"/>
              <a:t>2</a:t>
            </a:r>
            <a:r>
              <a:rPr lang="ko-KR" altLang="en-US" dirty="0"/>
              <a:t>단계 인증 로그인</a:t>
            </a:r>
          </a:p>
        </p:txBody>
      </p:sp>
      <p:pic>
        <p:nvPicPr>
          <p:cNvPr id="18" name="그림 17">
            <a:hlinkClick r:id="rId3" action="ppaction://hlinksldjump"/>
            <a:extLst>
              <a:ext uri="{FF2B5EF4-FFF2-40B4-BE49-F238E27FC236}">
                <a16:creationId xmlns:a16="http://schemas.microsoft.com/office/drawing/2014/main" id="{FC37F53C-D00E-472D-869F-2DFD0B4B0107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  <p:sp>
        <p:nvSpPr>
          <p:cNvPr id="19" name="직사각형 18">
            <a:extLst>
              <a:ext uri="{FF2B5EF4-FFF2-40B4-BE49-F238E27FC236}">
                <a16:creationId xmlns:a16="http://schemas.microsoft.com/office/drawing/2014/main" id="{9421B879-75D2-47D6-932F-248A53D5B6FE}"/>
              </a:ext>
            </a:extLst>
          </p:cNvPr>
          <p:cNvSpPr/>
          <p:nvPr/>
        </p:nvSpPr>
        <p:spPr>
          <a:xfrm>
            <a:off x="5770880" y="1674618"/>
            <a:ext cx="731520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03310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그림 11">
            <a:extLst>
              <a:ext uri="{FF2B5EF4-FFF2-40B4-BE49-F238E27FC236}">
                <a16:creationId xmlns:a16="http://schemas.microsoft.com/office/drawing/2014/main" id="{7BA930D8-3764-4FA9-8EB7-023223EBE8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37"/>
          <a:stretch/>
        </p:blipFill>
        <p:spPr>
          <a:xfrm>
            <a:off x="1457325" y="2171845"/>
            <a:ext cx="7777162" cy="4293815"/>
          </a:xfrm>
          <a:prstGeom prst="rect">
            <a:avLst/>
          </a:prstGeom>
          <a:ln w="6350">
            <a:solidFill>
              <a:schemeClr val="bg1">
                <a:lumMod val="65000"/>
              </a:schemeClr>
            </a:solidFill>
          </a:ln>
        </p:spPr>
      </p:pic>
      <p:sp>
        <p:nvSpPr>
          <p:cNvPr id="40" name="직사각형 39">
            <a:extLst>
              <a:ext uri="{FF2B5EF4-FFF2-40B4-BE49-F238E27FC236}">
                <a16:creationId xmlns:a16="http://schemas.microsoft.com/office/drawing/2014/main" id="{00945F9C-B1BE-4718-93C4-24A5FABEADD6}"/>
              </a:ext>
            </a:extLst>
          </p:cNvPr>
          <p:cNvSpPr/>
          <p:nvPr/>
        </p:nvSpPr>
        <p:spPr>
          <a:xfrm>
            <a:off x="1457326" y="2169061"/>
            <a:ext cx="7777162" cy="4304011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15">
              <a:latin typeface="+mn-ea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6B4EDB6-3384-476F-A8BB-478A89018D93}"/>
              </a:ext>
            </a:extLst>
          </p:cNvPr>
          <p:cNvSpPr txBox="1"/>
          <p:nvPr/>
        </p:nvSpPr>
        <p:spPr>
          <a:xfrm>
            <a:off x="4416640" y="1427516"/>
            <a:ext cx="15963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24"/>
              </a:spcAft>
            </a:pPr>
            <a:r>
              <a:rPr lang="ko-KR" altLang="en-US" sz="1200" b="1" dirty="0">
                <a:latin typeface="+mn-ea"/>
              </a:rPr>
              <a:t>날짜별 분류 설정</a:t>
            </a:r>
          </a:p>
        </p:txBody>
      </p:sp>
      <p:cxnSp>
        <p:nvCxnSpPr>
          <p:cNvPr id="49" name="연결선: 꺾임 48">
            <a:extLst>
              <a:ext uri="{FF2B5EF4-FFF2-40B4-BE49-F238E27FC236}">
                <a16:creationId xmlns:a16="http://schemas.microsoft.com/office/drawing/2014/main" id="{C23031F7-5072-410B-8B39-FCB2529C9AF0}"/>
              </a:ext>
            </a:extLst>
          </p:cNvPr>
          <p:cNvCxnSpPr>
            <a:cxnSpLocks/>
            <a:stCxn id="48" idx="1"/>
            <a:endCxn id="63" idx="0"/>
          </p:cNvCxnSpPr>
          <p:nvPr/>
        </p:nvCxnSpPr>
        <p:spPr>
          <a:xfrm rot="10800000" flipV="1">
            <a:off x="2843246" y="5124713"/>
            <a:ext cx="463154" cy="1495602"/>
          </a:xfrm>
          <a:prstGeom prst="bentConnector2">
            <a:avLst/>
          </a:prstGeom>
          <a:ln w="6350" cap="rnd">
            <a:solidFill>
              <a:srgbClr val="F5822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A2FD98A9-965E-44AC-8ACB-96B09759388B}"/>
              </a:ext>
            </a:extLst>
          </p:cNvPr>
          <p:cNvSpPr txBox="1"/>
          <p:nvPr/>
        </p:nvSpPr>
        <p:spPr>
          <a:xfrm>
            <a:off x="2894269" y="6519925"/>
            <a:ext cx="2509097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24"/>
              </a:spcAft>
            </a:pPr>
            <a:r>
              <a:rPr lang="ko-KR" altLang="en-US" sz="1200" b="1" dirty="0">
                <a:latin typeface="+mn-ea"/>
              </a:rPr>
              <a:t>중요메일</a:t>
            </a:r>
            <a:endParaRPr lang="en-US" altLang="ko-KR" sz="1200" b="1" dirty="0">
              <a:latin typeface="+mn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- [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★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]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을 클릭하여 중요한 메일 체크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/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해제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pic>
        <p:nvPicPr>
          <p:cNvPr id="48" name="그림 47">
            <a:extLst>
              <a:ext uri="{FF2B5EF4-FFF2-40B4-BE49-F238E27FC236}">
                <a16:creationId xmlns:a16="http://schemas.microsoft.com/office/drawing/2014/main" id="{1B334DEC-9A90-43CD-98E4-722BE681B6C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24" t="54530" r="73104" b="27186"/>
          <a:stretch/>
        </p:blipFill>
        <p:spPr>
          <a:xfrm>
            <a:off x="3306400" y="4635450"/>
            <a:ext cx="248748" cy="978526"/>
          </a:xfrm>
          <a:prstGeom prst="rect">
            <a:avLst/>
          </a:prstGeom>
          <a:ln w="9525">
            <a:solidFill>
              <a:srgbClr val="F58220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56" name="그림 55">
            <a:extLst>
              <a:ext uri="{FF2B5EF4-FFF2-40B4-BE49-F238E27FC236}">
                <a16:creationId xmlns:a16="http://schemas.microsoft.com/office/drawing/2014/main" id="{6C531F79-2D1B-4EA0-86BD-7E7EE3332F2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63" t="16756" r="34531" b="78165"/>
          <a:stretch/>
        </p:blipFill>
        <p:spPr>
          <a:xfrm>
            <a:off x="3072939" y="2931265"/>
            <a:ext cx="3574158" cy="245461"/>
          </a:xfrm>
          <a:prstGeom prst="rect">
            <a:avLst/>
          </a:prstGeom>
          <a:ln w="9525">
            <a:solidFill>
              <a:srgbClr val="F58220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57" name="그림 56">
            <a:extLst>
              <a:ext uri="{FF2B5EF4-FFF2-40B4-BE49-F238E27FC236}">
                <a16:creationId xmlns:a16="http://schemas.microsoft.com/office/drawing/2014/main" id="{0B8FEAAE-EFA0-490D-AA6A-1064FA3734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68" t="32823" r="66306" b="53667"/>
          <a:stretch/>
        </p:blipFill>
        <p:spPr>
          <a:xfrm>
            <a:off x="3782120" y="3711860"/>
            <a:ext cx="301060" cy="923590"/>
          </a:xfrm>
          <a:prstGeom prst="rect">
            <a:avLst/>
          </a:prstGeom>
          <a:ln w="9525">
            <a:solidFill>
              <a:srgbClr val="F58220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59" name="그림 58">
            <a:extLst>
              <a:ext uri="{FF2B5EF4-FFF2-40B4-BE49-F238E27FC236}">
                <a16:creationId xmlns:a16="http://schemas.microsoft.com/office/drawing/2014/main" id="{FEC7BFE8-D645-45D3-A341-36A0A14649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09" t="42347" r="1446" b="19063"/>
          <a:stretch/>
        </p:blipFill>
        <p:spPr>
          <a:xfrm>
            <a:off x="5587965" y="4635450"/>
            <a:ext cx="2571483" cy="1165291"/>
          </a:xfrm>
          <a:prstGeom prst="rect">
            <a:avLst/>
          </a:prstGeom>
          <a:ln w="9525">
            <a:solidFill>
              <a:srgbClr val="F58220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04AF4351-6586-4F6E-960E-D0A37D08EADB}"/>
              </a:ext>
            </a:extLst>
          </p:cNvPr>
          <p:cNvSpPr txBox="1"/>
          <p:nvPr/>
        </p:nvSpPr>
        <p:spPr>
          <a:xfrm>
            <a:off x="6921466" y="6519925"/>
            <a:ext cx="1823105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24"/>
              </a:spcAft>
            </a:pPr>
            <a:r>
              <a:rPr lang="ko-KR" altLang="en-US" sz="1200" b="1" dirty="0">
                <a:latin typeface="+mn-ea"/>
              </a:rPr>
              <a:t>메일 미리보기</a:t>
            </a:r>
            <a:endParaRPr lang="en-US" altLang="ko-KR" sz="1200" b="1" dirty="0">
              <a:latin typeface="+mn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-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텍스트로 보기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-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새 창에서 이미지로 보기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AFD8186-E16A-427A-B459-9AE0256DA601}"/>
              </a:ext>
            </a:extLst>
          </p:cNvPr>
          <p:cNvSpPr txBox="1"/>
          <p:nvPr/>
        </p:nvSpPr>
        <p:spPr>
          <a:xfrm>
            <a:off x="2217505" y="1427516"/>
            <a:ext cx="18365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24"/>
              </a:spcAft>
            </a:pPr>
            <a:r>
              <a:rPr lang="ko-KR" altLang="en-US" sz="1200" b="1" dirty="0">
                <a:latin typeface="+mn-ea"/>
              </a:rPr>
              <a:t>발신 국가 표시</a:t>
            </a:r>
            <a:endParaRPr lang="en-US" altLang="ko-KR" sz="1200" b="1" dirty="0">
              <a:latin typeface="+mn-ea"/>
            </a:endParaRPr>
          </a:p>
        </p:txBody>
      </p:sp>
      <p:sp>
        <p:nvSpPr>
          <p:cNvPr id="33" name="타원 32">
            <a:extLst>
              <a:ext uri="{FF2B5EF4-FFF2-40B4-BE49-F238E27FC236}">
                <a16:creationId xmlns:a16="http://schemas.microsoft.com/office/drawing/2014/main" id="{6F3EF687-E37A-4D61-A177-E00FFD69D015}"/>
              </a:ext>
            </a:extLst>
          </p:cNvPr>
          <p:cNvSpPr>
            <a:spLocks noChangeAspect="1"/>
          </p:cNvSpPr>
          <p:nvPr/>
        </p:nvSpPr>
        <p:spPr>
          <a:xfrm>
            <a:off x="2120426" y="1520765"/>
            <a:ext cx="97815" cy="97815"/>
          </a:xfrm>
          <a:prstGeom prst="ellipse">
            <a:avLst/>
          </a:prstGeom>
          <a:solidFill>
            <a:srgbClr val="F58220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cxnSp>
        <p:nvCxnSpPr>
          <p:cNvPr id="8" name="연결선: 꺾임 7">
            <a:extLst>
              <a:ext uri="{FF2B5EF4-FFF2-40B4-BE49-F238E27FC236}">
                <a16:creationId xmlns:a16="http://schemas.microsoft.com/office/drawing/2014/main" id="{3E0BB81B-6A61-45E4-A471-247AD7361691}"/>
              </a:ext>
            </a:extLst>
          </p:cNvPr>
          <p:cNvCxnSpPr>
            <a:cxnSpLocks/>
            <a:stCxn id="57" idx="1"/>
            <a:endCxn id="33" idx="4"/>
          </p:cNvCxnSpPr>
          <p:nvPr/>
        </p:nvCxnSpPr>
        <p:spPr>
          <a:xfrm rot="10800000">
            <a:off x="2169334" y="1618581"/>
            <a:ext cx="1612786" cy="2555075"/>
          </a:xfrm>
          <a:prstGeom prst="bentConnector2">
            <a:avLst/>
          </a:prstGeom>
          <a:ln>
            <a:solidFill>
              <a:srgbClr val="F582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AD683AFE-47B9-4259-AF19-3E10D85976F0}"/>
              </a:ext>
            </a:extLst>
          </p:cNvPr>
          <p:cNvCxnSpPr>
            <a:cxnSpLocks/>
          </p:cNvCxnSpPr>
          <p:nvPr/>
        </p:nvCxnSpPr>
        <p:spPr>
          <a:xfrm flipV="1">
            <a:off x="4364804" y="1573073"/>
            <a:ext cx="0" cy="1358192"/>
          </a:xfrm>
          <a:prstGeom prst="line">
            <a:avLst/>
          </a:prstGeom>
          <a:ln>
            <a:solidFill>
              <a:srgbClr val="F582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타원 44">
            <a:extLst>
              <a:ext uri="{FF2B5EF4-FFF2-40B4-BE49-F238E27FC236}">
                <a16:creationId xmlns:a16="http://schemas.microsoft.com/office/drawing/2014/main" id="{C81723AF-896B-4561-96F8-213B47A00A14}"/>
              </a:ext>
            </a:extLst>
          </p:cNvPr>
          <p:cNvSpPr>
            <a:spLocks noChangeAspect="1"/>
          </p:cNvSpPr>
          <p:nvPr/>
        </p:nvSpPr>
        <p:spPr>
          <a:xfrm>
            <a:off x="4315603" y="1520764"/>
            <a:ext cx="97815" cy="97815"/>
          </a:xfrm>
          <a:prstGeom prst="ellipse">
            <a:avLst/>
          </a:prstGeom>
          <a:solidFill>
            <a:srgbClr val="F58220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A43CBDA-3125-4139-97B3-78C0A0EABB01}"/>
              </a:ext>
            </a:extLst>
          </p:cNvPr>
          <p:cNvSpPr txBox="1"/>
          <p:nvPr/>
        </p:nvSpPr>
        <p:spPr>
          <a:xfrm>
            <a:off x="7297468" y="1427516"/>
            <a:ext cx="2043965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24"/>
              </a:spcAft>
            </a:pPr>
            <a:r>
              <a:rPr lang="ko-KR" altLang="en-US" sz="1200" b="1" dirty="0">
                <a:latin typeface="+mn-ea"/>
              </a:rPr>
              <a:t>메일 상세검색</a:t>
            </a:r>
            <a:endParaRPr lang="en-US" altLang="ko-KR" sz="1200" b="1" dirty="0">
              <a:latin typeface="+mn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-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보낸사람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/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받는사람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/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내용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검색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-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검색할 메일함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/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기간 선택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47" name="타원 46">
            <a:extLst>
              <a:ext uri="{FF2B5EF4-FFF2-40B4-BE49-F238E27FC236}">
                <a16:creationId xmlns:a16="http://schemas.microsoft.com/office/drawing/2014/main" id="{585F343D-10E2-4AD7-B79B-B1A436A2652B}"/>
              </a:ext>
            </a:extLst>
          </p:cNvPr>
          <p:cNvSpPr>
            <a:spLocks noChangeAspect="1"/>
          </p:cNvSpPr>
          <p:nvPr/>
        </p:nvSpPr>
        <p:spPr>
          <a:xfrm>
            <a:off x="7193307" y="1520764"/>
            <a:ext cx="97815" cy="97815"/>
          </a:xfrm>
          <a:prstGeom prst="ellipse">
            <a:avLst/>
          </a:prstGeom>
          <a:solidFill>
            <a:srgbClr val="F58220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cxnSp>
        <p:nvCxnSpPr>
          <p:cNvPr id="19" name="연결선: 꺾임 18">
            <a:extLst>
              <a:ext uri="{FF2B5EF4-FFF2-40B4-BE49-F238E27FC236}">
                <a16:creationId xmlns:a16="http://schemas.microsoft.com/office/drawing/2014/main" id="{7EB71847-7AA2-4F3F-A4D8-B2836AAD7E59}"/>
              </a:ext>
            </a:extLst>
          </p:cNvPr>
          <p:cNvCxnSpPr>
            <a:cxnSpLocks/>
            <a:stCxn id="58" idx="1"/>
            <a:endCxn id="47" idx="4"/>
          </p:cNvCxnSpPr>
          <p:nvPr/>
        </p:nvCxnSpPr>
        <p:spPr>
          <a:xfrm rot="10800000">
            <a:off x="7242216" y="1618580"/>
            <a:ext cx="135897" cy="697469"/>
          </a:xfrm>
          <a:prstGeom prst="bentConnector2">
            <a:avLst/>
          </a:prstGeom>
          <a:ln>
            <a:solidFill>
              <a:srgbClr val="F582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타원 62">
            <a:extLst>
              <a:ext uri="{FF2B5EF4-FFF2-40B4-BE49-F238E27FC236}">
                <a16:creationId xmlns:a16="http://schemas.microsoft.com/office/drawing/2014/main" id="{8B27E460-D2B0-4991-83E3-3A6F3D81B3EF}"/>
              </a:ext>
            </a:extLst>
          </p:cNvPr>
          <p:cNvSpPr>
            <a:spLocks noChangeAspect="1"/>
          </p:cNvSpPr>
          <p:nvPr/>
        </p:nvSpPr>
        <p:spPr>
          <a:xfrm>
            <a:off x="2794338" y="6620315"/>
            <a:ext cx="97815" cy="97815"/>
          </a:xfrm>
          <a:prstGeom prst="ellipse">
            <a:avLst/>
          </a:prstGeom>
          <a:solidFill>
            <a:srgbClr val="F58220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cxnSp>
        <p:nvCxnSpPr>
          <p:cNvPr id="77" name="직선 연결선 76">
            <a:extLst>
              <a:ext uri="{FF2B5EF4-FFF2-40B4-BE49-F238E27FC236}">
                <a16:creationId xmlns:a16="http://schemas.microsoft.com/office/drawing/2014/main" id="{8076AAB9-4C4F-4383-8D29-F7E93AC8ACBA}"/>
              </a:ext>
            </a:extLst>
          </p:cNvPr>
          <p:cNvCxnSpPr>
            <a:cxnSpLocks/>
            <a:stCxn id="59" idx="2"/>
            <a:endCxn id="73" idx="0"/>
          </p:cNvCxnSpPr>
          <p:nvPr/>
        </p:nvCxnSpPr>
        <p:spPr>
          <a:xfrm>
            <a:off x="6873707" y="5800741"/>
            <a:ext cx="0" cy="827216"/>
          </a:xfrm>
          <a:prstGeom prst="line">
            <a:avLst/>
          </a:prstGeom>
          <a:ln>
            <a:solidFill>
              <a:srgbClr val="F582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타원 72">
            <a:extLst>
              <a:ext uri="{FF2B5EF4-FFF2-40B4-BE49-F238E27FC236}">
                <a16:creationId xmlns:a16="http://schemas.microsoft.com/office/drawing/2014/main" id="{6765C802-B819-4E43-A822-B80F730F41E8}"/>
              </a:ext>
            </a:extLst>
          </p:cNvPr>
          <p:cNvSpPr>
            <a:spLocks noChangeAspect="1"/>
          </p:cNvSpPr>
          <p:nvPr/>
        </p:nvSpPr>
        <p:spPr>
          <a:xfrm>
            <a:off x="6824799" y="6627957"/>
            <a:ext cx="97815" cy="97815"/>
          </a:xfrm>
          <a:prstGeom prst="ellipse">
            <a:avLst/>
          </a:prstGeom>
          <a:solidFill>
            <a:srgbClr val="F58220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pic>
        <p:nvPicPr>
          <p:cNvPr id="58" name="그림 57">
            <a:extLst>
              <a:ext uri="{FF2B5EF4-FFF2-40B4-BE49-F238E27FC236}">
                <a16:creationId xmlns:a16="http://schemas.microsoft.com/office/drawing/2014/main" id="{D354F9F8-6D36-4187-ACB6-D42424C05CF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66" t="49" r="-64" b="93274"/>
          <a:stretch/>
        </p:blipFill>
        <p:spPr>
          <a:xfrm>
            <a:off x="7378112" y="2155283"/>
            <a:ext cx="1808596" cy="321529"/>
          </a:xfrm>
          <a:prstGeom prst="rect">
            <a:avLst/>
          </a:prstGeom>
          <a:ln w="9525">
            <a:solidFill>
              <a:srgbClr val="F58220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메일목록</a:t>
            </a: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B9506D7E-33AD-4E73-8248-17E9B5BBC027}"/>
              </a:ext>
            </a:extLst>
          </p:cNvPr>
          <p:cNvSpPr/>
          <p:nvPr/>
        </p:nvSpPr>
        <p:spPr>
          <a:xfrm>
            <a:off x="846138" y="1268412"/>
            <a:ext cx="3002973" cy="2492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dirty="0">
                <a:solidFill>
                  <a:schemeClr val="tx1"/>
                </a:solidFill>
                <a:latin typeface="+mn-ea"/>
              </a:rPr>
              <a:t>메일목록</a:t>
            </a:r>
          </a:p>
        </p:txBody>
      </p:sp>
      <p:pic>
        <p:nvPicPr>
          <p:cNvPr id="28" name="그림 27">
            <a:hlinkClick r:id="rId4" action="ppaction://hlinksldjump"/>
            <a:extLst>
              <a:ext uri="{FF2B5EF4-FFF2-40B4-BE49-F238E27FC236}">
                <a16:creationId xmlns:a16="http://schemas.microsoft.com/office/drawing/2014/main" id="{DD73CD65-7404-484E-BF26-11F4CE05DA3A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322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88E7362-967C-4900-B36C-1C0D53B1F728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연락처 추가 </a:t>
            </a:r>
            <a:r>
              <a:rPr lang="en-US" altLang="ko-KR" dirty="0"/>
              <a:t>/ </a:t>
            </a:r>
            <a:r>
              <a:rPr lang="ko-KR" altLang="en-US" dirty="0" err="1"/>
              <a:t>그룹만들기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FF845DD8-F26B-4411-B22C-7903517F5C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38" y="2159000"/>
            <a:ext cx="3960813" cy="29989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738E461-0B22-4EBF-86D0-152D7BE25011}"/>
              </a:ext>
            </a:extLst>
          </p:cNvPr>
          <p:cNvSpPr txBox="1"/>
          <p:nvPr/>
        </p:nvSpPr>
        <p:spPr>
          <a:xfrm>
            <a:off x="757777" y="5388694"/>
            <a:ext cx="4795176" cy="1756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1.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주소록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빠른 메뉴의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연락처 추가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클릭</a:t>
            </a:r>
            <a:b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2.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이름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이메일 주소 및 기타 사용자 정보를 입력합니다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3. 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그룹설정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으로 그룹을 설정합니다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4. 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자세히 입력하기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를 눌러 좀 더 상세한 정보를 입력할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※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 읽기화면에서 보낸 사람의 연락처를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주소록에 저장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을 통해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   간편하게 추가할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이렇게 추가된 연락처는 ‘주소록 그룹’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  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설정 없이 최상위 그룹으로 추가됩니다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9AF81EF-BEA4-40F3-AF9E-250EDF674E39}"/>
              </a:ext>
            </a:extLst>
          </p:cNvPr>
          <p:cNvSpPr txBox="1"/>
          <p:nvPr/>
        </p:nvSpPr>
        <p:spPr>
          <a:xfrm>
            <a:off x="846138" y="1397619"/>
            <a:ext cx="16975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연락처 추가하기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8B06D2-3931-4B70-A85C-6FC1ECC24E45}"/>
              </a:ext>
            </a:extLst>
          </p:cNvPr>
          <p:cNvSpPr txBox="1"/>
          <p:nvPr/>
        </p:nvSpPr>
        <p:spPr>
          <a:xfrm>
            <a:off x="5806305" y="4879446"/>
            <a:ext cx="4795176" cy="959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일련의 연락처에 대한 주소록 그룹을 만들고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주소록 참조에서 그룹 전체를 선택하여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메일을 전송할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주소록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내 주소록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그룹관리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또는 빠른 메뉴의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그룹추가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에서 그룹명과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그룹 설명을 입력합니다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  <a:endParaRPr lang="ko-KR" altLang="en-US" sz="97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8C47C968-91BD-40C0-BEE4-D1B2B6AD6D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7021" y="2159000"/>
            <a:ext cx="3960813" cy="248965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5D4F6F-BE6A-47F4-ACEE-240833CDE020}"/>
              </a:ext>
            </a:extLst>
          </p:cNvPr>
          <p:cNvSpPr txBox="1"/>
          <p:nvPr/>
        </p:nvSpPr>
        <p:spPr>
          <a:xfrm>
            <a:off x="5898609" y="1397619"/>
            <a:ext cx="201016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주소록 그룹 만들기</a:t>
            </a:r>
          </a:p>
        </p:txBody>
      </p:sp>
      <p:pic>
        <p:nvPicPr>
          <p:cNvPr id="11" name="그림 10">
            <a:hlinkClick r:id="rId4" action="ppaction://hlinksldjump"/>
            <a:extLst>
              <a:ext uri="{FF2B5EF4-FFF2-40B4-BE49-F238E27FC236}">
                <a16:creationId xmlns:a16="http://schemas.microsoft.com/office/drawing/2014/main" id="{0572538A-0D23-43D9-8912-75BCA0AF79B1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69413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875AB89F-5A46-4236-B2C3-F34EB569E4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450" y="2159000"/>
            <a:ext cx="3959225" cy="2630057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7E4ADDC9-BC73-4114-AC19-99AEBE52ED3A}"/>
              </a:ext>
            </a:extLst>
          </p:cNvPr>
          <p:cNvSpPr txBox="1"/>
          <p:nvPr/>
        </p:nvSpPr>
        <p:spPr>
          <a:xfrm>
            <a:off x="764837" y="4989274"/>
            <a:ext cx="4795176" cy="1113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중요한 연락처는 별 표시하여 따로 관리할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좌측 목록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중요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에서 중요 표시한 연락처만 모아 확인 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중요연락처 표시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주소록 목록 이름 좌측의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    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을 클릭하여 중요한 연락처 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/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해제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BBFC373-D226-4E81-AC04-9ECA7DAD5F32}"/>
              </a:ext>
            </a:extLst>
          </p:cNvPr>
          <p:cNvSpPr txBox="1"/>
          <p:nvPr/>
        </p:nvSpPr>
        <p:spPr>
          <a:xfrm>
            <a:off x="5796520" y="5026424"/>
            <a:ext cx="4795176" cy="5116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메일을 보내고 싶은 연락처 선택 후 상단             버튼을 클릭하면 해당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주소가 입력된 메일 쓰기 창으로 이동합니다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A3DCBDBB-C869-49F3-8B98-83EE9B0700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38" y="2159000"/>
            <a:ext cx="3959225" cy="2601775"/>
          </a:xfrm>
          <a:prstGeom prst="rect">
            <a:avLst/>
          </a:prstGeom>
        </p:spPr>
      </p:pic>
      <p:pic>
        <p:nvPicPr>
          <p:cNvPr id="23" name="그림 22">
            <a:extLst>
              <a:ext uri="{FF2B5EF4-FFF2-40B4-BE49-F238E27FC236}">
                <a16:creationId xmlns:a16="http://schemas.microsoft.com/office/drawing/2014/main" id="{F3D61DBF-E2C3-4B65-81FB-ABD7C5A701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9656" y="5846565"/>
            <a:ext cx="164649" cy="164649"/>
          </a:xfrm>
          <a:prstGeom prst="rect">
            <a:avLst/>
          </a:prstGeom>
          <a:ln w="3175">
            <a:solidFill>
              <a:schemeClr val="bg1">
                <a:lumMod val="75000"/>
              </a:schemeClr>
            </a:solidFill>
          </a:ln>
        </p:spPr>
      </p:pic>
      <p:pic>
        <p:nvPicPr>
          <p:cNvPr id="24" name="그림 23">
            <a:extLst>
              <a:ext uri="{FF2B5EF4-FFF2-40B4-BE49-F238E27FC236}">
                <a16:creationId xmlns:a16="http://schemas.microsoft.com/office/drawing/2014/main" id="{2CBA52EB-3F65-4791-BB5F-256169D8A7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6400" y="5086517"/>
            <a:ext cx="464968" cy="19615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AB045BC-C6C8-4F39-8755-C1A3E76DADEA}"/>
              </a:ext>
            </a:extLst>
          </p:cNvPr>
          <p:cNvSpPr txBox="1"/>
          <p:nvPr/>
        </p:nvSpPr>
        <p:spPr>
          <a:xfrm>
            <a:off x="846138" y="1397619"/>
            <a:ext cx="123591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중요 연락처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4BC359B-C2C0-449C-9023-513F957FCB0F}"/>
              </a:ext>
            </a:extLst>
          </p:cNvPr>
          <p:cNvSpPr txBox="1"/>
          <p:nvPr/>
        </p:nvSpPr>
        <p:spPr>
          <a:xfrm>
            <a:off x="5886450" y="1397619"/>
            <a:ext cx="301524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주소록 연락처로 메일 보내기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7344B766-6B90-4B3F-A070-CACEF227F4EF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중요연락처 </a:t>
            </a:r>
            <a:r>
              <a:rPr lang="en-US" altLang="ko-KR" dirty="0"/>
              <a:t>/ </a:t>
            </a:r>
            <a:r>
              <a:rPr lang="ko-KR" altLang="en-US" dirty="0"/>
              <a:t>주소록에서 메일보내기</a:t>
            </a:r>
          </a:p>
        </p:txBody>
      </p:sp>
      <p:pic>
        <p:nvPicPr>
          <p:cNvPr id="13" name="그림 12">
            <a:hlinkClick r:id="rId6" action="ppaction://hlinksldjump"/>
            <a:extLst>
              <a:ext uri="{FF2B5EF4-FFF2-40B4-BE49-F238E27FC236}">
                <a16:creationId xmlns:a16="http://schemas.microsoft.com/office/drawing/2014/main" id="{A9BB0BC4-0B82-465A-93FA-F162D1EA6126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25069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>
            <a:extLst>
              <a:ext uri="{FF2B5EF4-FFF2-40B4-BE49-F238E27FC236}">
                <a16:creationId xmlns:a16="http://schemas.microsoft.com/office/drawing/2014/main" id="{7E4ADDC9-BC73-4114-AC19-99AEBE52ED3A}"/>
              </a:ext>
            </a:extLst>
          </p:cNvPr>
          <p:cNvSpPr txBox="1"/>
          <p:nvPr/>
        </p:nvSpPr>
        <p:spPr>
          <a:xfrm>
            <a:off x="765038" y="4624878"/>
            <a:ext cx="4795176" cy="959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등록된 연락처가 많아서 찾고자 하는 사용자 주소를 쉽게 찾을 수 없을 때는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주소록 검색 기능을 이용해 보세요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우측 상단 검색창에서 찾고자 하는 사용자를 입력 후 검색 아이콘을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클릭합니다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  <a:endParaRPr lang="ko-KR" altLang="en-US" sz="97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BBFC373-D226-4E81-AC04-9ECA7DAD5F32}"/>
              </a:ext>
            </a:extLst>
          </p:cNvPr>
          <p:cNvSpPr txBox="1"/>
          <p:nvPr/>
        </p:nvSpPr>
        <p:spPr>
          <a:xfrm>
            <a:off x="5814552" y="5033322"/>
            <a:ext cx="4795176" cy="287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좌측 상단의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최근등록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에서 최근에 등록한 연락처를 확인할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.</a:t>
            </a:r>
            <a:endParaRPr lang="ko-KR" altLang="en-US" sz="971" dirty="0">
              <a:solidFill>
                <a:schemeClr val="tx1">
                  <a:lumMod val="65000"/>
                  <a:lumOff val="3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77085E42-716B-4C5B-9A0B-BE17E5517B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38" y="2159000"/>
            <a:ext cx="3959225" cy="2234299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51C5DEFB-709A-4346-831B-D3211A44F0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450" y="2159001"/>
            <a:ext cx="3959225" cy="26413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54A87DCB-F7C1-4730-90E8-98A404E70520}"/>
              </a:ext>
            </a:extLst>
          </p:cNvPr>
          <p:cNvSpPr txBox="1"/>
          <p:nvPr/>
        </p:nvSpPr>
        <p:spPr>
          <a:xfrm>
            <a:off x="846138" y="1397619"/>
            <a:ext cx="123591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주소록 검색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4383338-87C6-4CCE-A87F-91642B4F19BE}"/>
              </a:ext>
            </a:extLst>
          </p:cNvPr>
          <p:cNvSpPr txBox="1"/>
          <p:nvPr/>
        </p:nvSpPr>
        <p:spPr>
          <a:xfrm>
            <a:off x="5886450" y="1397619"/>
            <a:ext cx="255358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최근 등록한 연락처 보기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DD305BBE-07EB-42F7-82D8-ECBD4C1D193C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주소록 검색 </a:t>
            </a:r>
            <a:r>
              <a:rPr lang="en-US" altLang="ko-KR" dirty="0"/>
              <a:t>/ </a:t>
            </a:r>
            <a:r>
              <a:rPr lang="ko-KR" altLang="en-US" dirty="0"/>
              <a:t>최근 등록한 연락처</a:t>
            </a:r>
          </a:p>
        </p:txBody>
      </p:sp>
      <p:pic>
        <p:nvPicPr>
          <p:cNvPr id="11" name="그림 10">
            <a:hlinkClick r:id="rId4" action="ppaction://hlinksldjump"/>
            <a:extLst>
              <a:ext uri="{FF2B5EF4-FFF2-40B4-BE49-F238E27FC236}">
                <a16:creationId xmlns:a16="http://schemas.microsoft.com/office/drawing/2014/main" id="{015B1707-EB62-42FD-98D6-81FC07720D4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25338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D5B6D4-A0CF-44C2-AB74-5A67C2FAB95F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주소록 그룹 이동</a:t>
            </a:r>
            <a:r>
              <a:rPr lang="en-US" altLang="ko-KR" dirty="0"/>
              <a:t> / </a:t>
            </a:r>
            <a:r>
              <a:rPr lang="ko-KR" altLang="en-US" dirty="0"/>
              <a:t>주소록 공유</a:t>
            </a: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C3A70FB2-FB35-4F93-9004-2F34E1026AA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38" y="2159000"/>
            <a:ext cx="3959225" cy="265268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5A10347-8597-49B1-AD21-8362A4077F8E}"/>
              </a:ext>
            </a:extLst>
          </p:cNvPr>
          <p:cNvSpPr txBox="1"/>
          <p:nvPr/>
        </p:nvSpPr>
        <p:spPr>
          <a:xfrm>
            <a:off x="762486" y="5052029"/>
            <a:ext cx="4125511" cy="1113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선택한 연락처를 다른 그룹으로 이동할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이동하고자 하는 연락처를 선택하여 상단 툴바의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이동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에서 원하는 그룹을 클릭합니다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※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기존 그룹 외에 새로운 그룹을 만들어 이동할 수도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endParaRPr lang="ko-KR" altLang="en-US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0AAED4-2A39-4294-A612-60A6DE02A57E}"/>
              </a:ext>
            </a:extLst>
          </p:cNvPr>
          <p:cNvSpPr txBox="1"/>
          <p:nvPr/>
        </p:nvSpPr>
        <p:spPr>
          <a:xfrm>
            <a:off x="846138" y="1397619"/>
            <a:ext cx="177933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n-ea"/>
              </a:rPr>
              <a:t>주소록 그룹 이동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EEE4C4-C91E-431F-BAA5-7D8AD9CACEF5}"/>
              </a:ext>
            </a:extLst>
          </p:cNvPr>
          <p:cNvSpPr txBox="1"/>
          <p:nvPr/>
        </p:nvSpPr>
        <p:spPr>
          <a:xfrm>
            <a:off x="5803816" y="5206525"/>
            <a:ext cx="4295224" cy="7646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1.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공유 주소록으로 변경하고자 하는 주소록의 </a:t>
            </a:r>
            <a:r>
              <a:rPr lang="ko-KR" altLang="en-US" sz="97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우클릭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메뉴에서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’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공유 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을 선택합니다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 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2.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공유할 멤버를 추가한 후 저장 버튼을 클릭합니다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endParaRPr lang="ko-KR" altLang="en-US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pic>
        <p:nvPicPr>
          <p:cNvPr id="13" name="그림 12">
            <a:extLst>
              <a:ext uri="{FF2B5EF4-FFF2-40B4-BE49-F238E27FC236}">
                <a16:creationId xmlns:a16="http://schemas.microsoft.com/office/drawing/2014/main" id="{00DBFCEE-0AD5-49BC-A48B-24281C1B30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450" y="2159000"/>
            <a:ext cx="3959225" cy="280539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4AFB02B-DD41-4D00-B017-0B6E470AF474}"/>
              </a:ext>
            </a:extLst>
          </p:cNvPr>
          <p:cNvSpPr txBox="1"/>
          <p:nvPr/>
        </p:nvSpPr>
        <p:spPr>
          <a:xfrm>
            <a:off x="5886450" y="1397619"/>
            <a:ext cx="16975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n-ea"/>
              </a:rPr>
              <a:t>주소록 공유하기</a:t>
            </a:r>
          </a:p>
        </p:txBody>
      </p:sp>
      <p:pic>
        <p:nvPicPr>
          <p:cNvPr id="15" name="그림 14">
            <a:hlinkClick r:id="rId4" action="ppaction://hlinksldjump"/>
            <a:extLst>
              <a:ext uri="{FF2B5EF4-FFF2-40B4-BE49-F238E27FC236}">
                <a16:creationId xmlns:a16="http://schemas.microsoft.com/office/drawing/2014/main" id="{E9667D4D-DF57-4633-9130-F02426B1225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3591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E6E90E2A-4679-4195-AAA7-20CDD62C8A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2555" y="2159000"/>
            <a:ext cx="3971774" cy="2598675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22D822D3-1E08-42BE-8107-BE56A6845C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38" y="2162168"/>
            <a:ext cx="3963121" cy="2598675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7E4ADDC9-BC73-4114-AC19-99AEBE52ED3A}"/>
              </a:ext>
            </a:extLst>
          </p:cNvPr>
          <p:cNvSpPr txBox="1"/>
          <p:nvPr/>
        </p:nvSpPr>
        <p:spPr>
          <a:xfrm>
            <a:off x="769495" y="4988468"/>
            <a:ext cx="4795176" cy="735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1.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주소록 접속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왼쪽 메뉴에서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외부연락처 불러오기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클릭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   ‘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파일에서 가져오기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’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탭 클릭 </a:t>
            </a:r>
            <a:b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2. 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찾아보기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클릭 후 파일 선택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저장하기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클릭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BBFC373-D226-4E81-AC04-9ECA7DAD5F32}"/>
              </a:ext>
            </a:extLst>
          </p:cNvPr>
          <p:cNvSpPr txBox="1"/>
          <p:nvPr/>
        </p:nvSpPr>
        <p:spPr>
          <a:xfrm>
            <a:off x="5806330" y="4988468"/>
            <a:ext cx="4795176" cy="5116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1.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주소록 접속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왼쪽 메뉴에서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연락처 저장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·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내보내기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'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클릭</a:t>
            </a:r>
            <a:b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2.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파일 형식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/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항목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/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대상 선택 후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파일로 저장하기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]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클릭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34EBE76-1896-43E5-8975-FB2AAC3355B3}"/>
              </a:ext>
            </a:extLst>
          </p:cNvPr>
          <p:cNvSpPr txBox="1"/>
          <p:nvPr/>
        </p:nvSpPr>
        <p:spPr>
          <a:xfrm>
            <a:off x="846138" y="1397619"/>
            <a:ext cx="16975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주소록 불러오기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9185D4E-5447-4987-BBBA-CACACA088504}"/>
              </a:ext>
            </a:extLst>
          </p:cNvPr>
          <p:cNvSpPr txBox="1"/>
          <p:nvPr/>
        </p:nvSpPr>
        <p:spPr>
          <a:xfrm>
            <a:off x="5886450" y="1397619"/>
            <a:ext cx="16975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j-ea"/>
                <a:ea typeface="+mj-ea"/>
              </a:rPr>
              <a:t>주소록 내보내기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94BF7B81-F256-40B1-ACA7-9A1989860F20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주소록 불러오기 </a:t>
            </a:r>
            <a:r>
              <a:rPr lang="en-US" altLang="ko-KR" dirty="0"/>
              <a:t>/ </a:t>
            </a:r>
            <a:r>
              <a:rPr lang="ko-KR" altLang="en-US" dirty="0"/>
              <a:t>내보내기</a:t>
            </a:r>
          </a:p>
        </p:txBody>
      </p:sp>
      <p:pic>
        <p:nvPicPr>
          <p:cNvPr id="11" name="그림 10">
            <a:hlinkClick r:id="rId4" action="ppaction://hlinksldjump"/>
            <a:extLst>
              <a:ext uri="{FF2B5EF4-FFF2-40B4-BE49-F238E27FC236}">
                <a16:creationId xmlns:a16="http://schemas.microsoft.com/office/drawing/2014/main" id="{4027D367-4D89-41B5-9467-453C6F5A626C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024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그림 38">
            <a:extLst>
              <a:ext uri="{FF2B5EF4-FFF2-40B4-BE49-F238E27FC236}">
                <a16:creationId xmlns:a16="http://schemas.microsoft.com/office/drawing/2014/main" id="{49EA6894-8812-45F0-8D37-1CEA9311E4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7324" y="2164401"/>
            <a:ext cx="7777162" cy="4293341"/>
          </a:xfrm>
          <a:prstGeom prst="rect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116" name="직사각형 115">
            <a:extLst>
              <a:ext uri="{FF2B5EF4-FFF2-40B4-BE49-F238E27FC236}">
                <a16:creationId xmlns:a16="http://schemas.microsoft.com/office/drawing/2014/main" id="{70BB0959-03B5-4947-A073-811D4D81989C}"/>
              </a:ext>
            </a:extLst>
          </p:cNvPr>
          <p:cNvSpPr/>
          <p:nvPr/>
        </p:nvSpPr>
        <p:spPr>
          <a:xfrm>
            <a:off x="1457324" y="2163928"/>
            <a:ext cx="7777150" cy="4293342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15">
              <a:latin typeface="+mj-ea"/>
              <a:ea typeface="+mj-ea"/>
            </a:endParaRP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메일읽기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AFD8186-E16A-427A-B459-9AE0256DA601}"/>
              </a:ext>
            </a:extLst>
          </p:cNvPr>
          <p:cNvSpPr txBox="1"/>
          <p:nvPr/>
        </p:nvSpPr>
        <p:spPr>
          <a:xfrm>
            <a:off x="2380788" y="1427516"/>
            <a:ext cx="1836554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24"/>
              </a:spcAft>
            </a:pPr>
            <a:r>
              <a:rPr lang="ko-KR" altLang="en-US" sz="1200" b="1" dirty="0">
                <a:latin typeface="+mj-ea"/>
                <a:ea typeface="+mj-ea"/>
              </a:rPr>
              <a:t>보낸 사람 주소 저장</a:t>
            </a:r>
            <a:endParaRPr lang="en-US" altLang="ko-KR" sz="1200" b="1" dirty="0">
              <a:latin typeface="+mj-ea"/>
              <a:ea typeface="+mj-ea"/>
            </a:endParaRPr>
          </a:p>
          <a:p>
            <a:pPr marL="171450" lvl="0" indent="-171450">
              <a:spcAft>
                <a:spcPts val="324"/>
              </a:spcAft>
              <a:buFontTx/>
              <a:buChar char="-"/>
            </a:pPr>
            <a:r>
              <a:rPr lang="ko-KR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보낸 사람 주소 저장</a:t>
            </a:r>
            <a:endParaRPr lang="en-US" altLang="ko-KR" sz="1000" dirty="0">
              <a:solidFill>
                <a:prstClr val="black">
                  <a:lumMod val="50000"/>
                  <a:lumOff val="50000"/>
                </a:prstClr>
              </a:solidFill>
              <a:latin typeface="+mj-ea"/>
              <a:ea typeface="+mj-ea"/>
            </a:endParaRPr>
          </a:p>
          <a:p>
            <a:pPr marL="171450" lvl="0" indent="-171450">
              <a:spcAft>
                <a:spcPts val="324"/>
              </a:spcAft>
              <a:buFontTx/>
              <a:buChar char="-"/>
            </a:pPr>
            <a:r>
              <a:rPr lang="ko-KR" altLang="en-US" sz="1000" dirty="0" err="1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보낸사람</a:t>
            </a:r>
            <a:r>
              <a:rPr lang="ko-KR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 수신차단</a:t>
            </a:r>
            <a:endParaRPr lang="en-US" altLang="ko-KR" sz="1000" dirty="0">
              <a:solidFill>
                <a:prstClr val="black">
                  <a:lumMod val="50000"/>
                  <a:lumOff val="50000"/>
                </a:prstClr>
              </a:solidFill>
              <a:latin typeface="+mj-ea"/>
              <a:ea typeface="+mj-ea"/>
            </a:endParaRPr>
          </a:p>
        </p:txBody>
      </p:sp>
      <p:sp>
        <p:nvSpPr>
          <p:cNvPr id="33" name="타원 32">
            <a:extLst>
              <a:ext uri="{FF2B5EF4-FFF2-40B4-BE49-F238E27FC236}">
                <a16:creationId xmlns:a16="http://schemas.microsoft.com/office/drawing/2014/main" id="{6F3EF687-E37A-4D61-A177-E00FFD69D015}"/>
              </a:ext>
            </a:extLst>
          </p:cNvPr>
          <p:cNvSpPr>
            <a:spLocks noChangeAspect="1"/>
          </p:cNvSpPr>
          <p:nvPr/>
        </p:nvSpPr>
        <p:spPr>
          <a:xfrm>
            <a:off x="2283709" y="1520765"/>
            <a:ext cx="97815" cy="97815"/>
          </a:xfrm>
          <a:prstGeom prst="ellipse">
            <a:avLst/>
          </a:prstGeom>
          <a:solidFill>
            <a:srgbClr val="F58220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ea"/>
              <a:ea typeface="+mj-ea"/>
            </a:endParaRPr>
          </a:p>
        </p:txBody>
      </p:sp>
      <p:cxnSp>
        <p:nvCxnSpPr>
          <p:cNvPr id="8" name="연결선: 꺾임 7">
            <a:extLst>
              <a:ext uri="{FF2B5EF4-FFF2-40B4-BE49-F238E27FC236}">
                <a16:creationId xmlns:a16="http://schemas.microsoft.com/office/drawing/2014/main" id="{3E0BB81B-6A61-45E4-A471-247AD7361691}"/>
              </a:ext>
            </a:extLst>
          </p:cNvPr>
          <p:cNvCxnSpPr>
            <a:cxnSpLocks/>
            <a:stCxn id="18" idx="1"/>
            <a:endCxn id="33" idx="4"/>
          </p:cNvCxnSpPr>
          <p:nvPr/>
        </p:nvCxnSpPr>
        <p:spPr>
          <a:xfrm rot="10800000">
            <a:off x="2332618" y="1618580"/>
            <a:ext cx="2265241" cy="1484676"/>
          </a:xfrm>
          <a:prstGeom prst="bentConnector2">
            <a:avLst/>
          </a:prstGeom>
          <a:ln>
            <a:solidFill>
              <a:srgbClr val="F582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F365ED9F-95E5-428E-9045-0278A1E3D9B9}"/>
              </a:ext>
            </a:extLst>
          </p:cNvPr>
          <p:cNvGrpSpPr/>
          <p:nvPr/>
        </p:nvGrpSpPr>
        <p:grpSpPr>
          <a:xfrm>
            <a:off x="7498362" y="1427516"/>
            <a:ext cx="2470369" cy="982569"/>
            <a:chOff x="6656500" y="1427516"/>
            <a:chExt cx="2470369" cy="982569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A43CBDA-3125-4139-97B3-78C0A0EABB01}"/>
                </a:ext>
              </a:extLst>
            </p:cNvPr>
            <p:cNvSpPr txBox="1"/>
            <p:nvPr/>
          </p:nvSpPr>
          <p:spPr>
            <a:xfrm>
              <a:off x="6742594" y="1427516"/>
              <a:ext cx="2384275" cy="6617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spcAft>
                  <a:spcPts val="324"/>
                </a:spcAft>
              </a:pPr>
              <a:r>
                <a:rPr lang="ko-KR" altLang="en-US" sz="1200" b="1" dirty="0">
                  <a:solidFill>
                    <a:prstClr val="black"/>
                  </a:solidFill>
                  <a:latin typeface="+mj-ea"/>
                  <a:ea typeface="+mj-ea"/>
                </a:rPr>
                <a:t>메일이동</a:t>
              </a:r>
              <a:endParaRPr lang="en-US" altLang="ko-KR" sz="1200" b="1" dirty="0">
                <a:solidFill>
                  <a:prstClr val="black"/>
                </a:solidFill>
                <a:latin typeface="+mj-ea"/>
                <a:ea typeface="+mj-ea"/>
              </a:endParaRPr>
            </a:p>
            <a:p>
              <a:pPr lvl="0">
                <a:spcAft>
                  <a:spcPts val="324"/>
                </a:spcAft>
              </a:pPr>
              <a:r>
                <a:rPr lang="en-US" altLang="ko-KR" sz="10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- </a:t>
              </a:r>
              <a:r>
                <a:rPr lang="ko-KR" altLang="en-US" sz="10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메일함 선택 </a:t>
              </a:r>
              <a:r>
                <a:rPr lang="en-US" altLang="ko-KR" sz="10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/ </a:t>
              </a:r>
              <a:r>
                <a:rPr lang="ko-KR" altLang="en-US" sz="10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새로운 메일함 추가</a:t>
              </a:r>
              <a:endParaRPr lang="en-US" altLang="ko-KR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endParaRPr>
            </a:p>
            <a:p>
              <a:pPr lvl="0">
                <a:spcAft>
                  <a:spcPts val="324"/>
                </a:spcAft>
              </a:pPr>
              <a:r>
                <a:rPr lang="en-US" altLang="ko-KR" sz="10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-</a:t>
              </a:r>
              <a:r>
                <a:rPr lang="ko-KR" altLang="en-US" sz="10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 </a:t>
              </a:r>
              <a:r>
                <a:rPr lang="ko-KR" altLang="en-US" sz="1000" dirty="0" err="1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보낸사람에게서</a:t>
              </a:r>
              <a:r>
                <a:rPr lang="ko-KR" altLang="en-US" sz="10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 온 메일 계속이동</a:t>
              </a:r>
              <a:endParaRPr lang="en-US" altLang="ko-KR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endParaRPr>
            </a:p>
          </p:txBody>
        </p:sp>
        <p:sp>
          <p:nvSpPr>
            <p:cNvPr id="47" name="타원 46">
              <a:extLst>
                <a:ext uri="{FF2B5EF4-FFF2-40B4-BE49-F238E27FC236}">
                  <a16:creationId xmlns:a16="http://schemas.microsoft.com/office/drawing/2014/main" id="{585F343D-10E2-4AD7-B79B-B1A436A265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656500" y="1520764"/>
              <a:ext cx="97815" cy="97815"/>
            </a:xfrm>
            <a:prstGeom prst="ellipse">
              <a:avLst/>
            </a:prstGeom>
            <a:solidFill>
              <a:srgbClr val="F58220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ea"/>
                <a:ea typeface="+mj-ea"/>
              </a:endParaRPr>
            </a:p>
          </p:txBody>
        </p:sp>
        <p:cxnSp>
          <p:nvCxnSpPr>
            <p:cNvPr id="19" name="연결선: 꺾임 18">
              <a:extLst>
                <a:ext uri="{FF2B5EF4-FFF2-40B4-BE49-F238E27FC236}">
                  <a16:creationId xmlns:a16="http://schemas.microsoft.com/office/drawing/2014/main" id="{7EB71847-7AA2-4F3F-A4D8-B2836AAD7E59}"/>
                </a:ext>
              </a:extLst>
            </p:cNvPr>
            <p:cNvCxnSpPr>
              <a:cxnSpLocks/>
              <a:stCxn id="17" idx="0"/>
            </p:cNvCxnSpPr>
            <p:nvPr/>
          </p:nvCxnSpPr>
          <p:spPr>
            <a:xfrm rot="5400000" flipH="1" flipV="1">
              <a:off x="6309656" y="2014331"/>
              <a:ext cx="791506" cy="2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F5822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" name="그림 17">
            <a:extLst>
              <a:ext uri="{FF2B5EF4-FFF2-40B4-BE49-F238E27FC236}">
                <a16:creationId xmlns:a16="http://schemas.microsoft.com/office/drawing/2014/main" id="{42FB2556-CA87-408E-8DC3-686EEC705E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7858" y="2969906"/>
            <a:ext cx="1362075" cy="266700"/>
          </a:xfrm>
          <a:prstGeom prst="rect">
            <a:avLst/>
          </a:prstGeom>
          <a:ln w="9525">
            <a:solidFill>
              <a:srgbClr val="F58220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C3A65734-6B44-4456-AAF0-D972CB290209}"/>
              </a:ext>
            </a:extLst>
          </p:cNvPr>
          <p:cNvSpPr txBox="1"/>
          <p:nvPr/>
        </p:nvSpPr>
        <p:spPr>
          <a:xfrm>
            <a:off x="8689427" y="6667501"/>
            <a:ext cx="1795466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324"/>
              </a:spcAft>
            </a:pPr>
            <a:r>
              <a:rPr lang="ko-KR" altLang="en-US" sz="1200" b="1" dirty="0">
                <a:solidFill>
                  <a:prstClr val="black"/>
                </a:solidFill>
                <a:latin typeface="+mj-ea"/>
                <a:ea typeface="+mj-ea"/>
              </a:rPr>
              <a:t>인쇄항목 선택</a:t>
            </a:r>
            <a:endParaRPr lang="en-US" altLang="ko-KR" sz="1200" b="1" dirty="0">
              <a:solidFill>
                <a:prstClr val="black"/>
              </a:solidFill>
              <a:latin typeface="+mj-ea"/>
              <a:ea typeface="+mj-ea"/>
            </a:endParaRPr>
          </a:p>
          <a:p>
            <a:pPr lvl="0">
              <a:spcAft>
                <a:spcPts val="324"/>
              </a:spcAft>
            </a:pPr>
            <a:r>
              <a:rPr lang="en-US" altLang="ko-KR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- </a:t>
            </a:r>
            <a:r>
              <a:rPr lang="ko-KR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인쇄하고자 하는</a:t>
            </a:r>
            <a:endParaRPr lang="en-US" altLang="ko-KR" sz="1000" dirty="0">
              <a:solidFill>
                <a:prstClr val="black">
                  <a:lumMod val="50000"/>
                  <a:lumOff val="50000"/>
                </a:prstClr>
              </a:solidFill>
              <a:latin typeface="+mj-ea"/>
              <a:ea typeface="+mj-ea"/>
            </a:endParaRPr>
          </a:p>
          <a:p>
            <a:pPr lvl="0">
              <a:spcAft>
                <a:spcPts val="324"/>
              </a:spcAft>
            </a:pPr>
            <a:r>
              <a:rPr lang="ko-KR" altLang="en-US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rPr>
              <a:t>  메일정보 항목 선택</a:t>
            </a:r>
            <a:endParaRPr lang="en-US" altLang="ko-KR" sz="1000" dirty="0">
              <a:solidFill>
                <a:prstClr val="black">
                  <a:lumMod val="50000"/>
                  <a:lumOff val="50000"/>
                </a:prstClr>
              </a:solidFill>
              <a:latin typeface="+mj-ea"/>
              <a:ea typeface="+mj-ea"/>
            </a:endParaRPr>
          </a:p>
          <a:p>
            <a:pPr lvl="0">
              <a:spcAft>
                <a:spcPts val="324"/>
              </a:spcAft>
            </a:pPr>
            <a:endParaRPr lang="en-US" altLang="ko-KR" sz="1000" dirty="0">
              <a:solidFill>
                <a:prstClr val="black">
                  <a:lumMod val="50000"/>
                  <a:lumOff val="50000"/>
                </a:prstClr>
              </a:solidFill>
              <a:latin typeface="+mj-ea"/>
              <a:ea typeface="+mj-ea"/>
            </a:endParaRPr>
          </a:p>
        </p:txBody>
      </p:sp>
      <p:sp>
        <p:nvSpPr>
          <p:cNvPr id="71" name="타원 70">
            <a:extLst>
              <a:ext uri="{FF2B5EF4-FFF2-40B4-BE49-F238E27FC236}">
                <a16:creationId xmlns:a16="http://schemas.microsoft.com/office/drawing/2014/main" id="{33B18B0E-47D1-41BF-9055-7389BCBB32CB}"/>
              </a:ext>
            </a:extLst>
          </p:cNvPr>
          <p:cNvSpPr>
            <a:spLocks noChangeAspect="1"/>
          </p:cNvSpPr>
          <p:nvPr/>
        </p:nvSpPr>
        <p:spPr>
          <a:xfrm>
            <a:off x="8596967" y="6731373"/>
            <a:ext cx="97815" cy="97815"/>
          </a:xfrm>
          <a:prstGeom prst="ellipse">
            <a:avLst/>
          </a:prstGeom>
          <a:solidFill>
            <a:srgbClr val="F58220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ea"/>
              <a:ea typeface="+mj-ea"/>
            </a:endParaRPr>
          </a:p>
        </p:txBody>
      </p:sp>
      <p:grpSp>
        <p:nvGrpSpPr>
          <p:cNvPr id="102" name="그룹 101">
            <a:extLst>
              <a:ext uri="{FF2B5EF4-FFF2-40B4-BE49-F238E27FC236}">
                <a16:creationId xmlns:a16="http://schemas.microsoft.com/office/drawing/2014/main" id="{9CE05106-E553-48B7-AF3C-B3C3ED3E8E13}"/>
              </a:ext>
            </a:extLst>
          </p:cNvPr>
          <p:cNvGrpSpPr/>
          <p:nvPr/>
        </p:nvGrpSpPr>
        <p:grpSpPr>
          <a:xfrm>
            <a:off x="6639193" y="2386823"/>
            <a:ext cx="1464320" cy="957694"/>
            <a:chOff x="9818915" y="2518598"/>
            <a:chExt cx="1464320" cy="957694"/>
          </a:xfrm>
        </p:grpSpPr>
        <p:sp>
          <p:nvSpPr>
            <p:cNvPr id="99" name="직사각형 98">
              <a:extLst>
                <a:ext uri="{FF2B5EF4-FFF2-40B4-BE49-F238E27FC236}">
                  <a16:creationId xmlns:a16="http://schemas.microsoft.com/office/drawing/2014/main" id="{ADFAA90C-79DE-44A6-9621-7021065A425C}"/>
                </a:ext>
              </a:extLst>
            </p:cNvPr>
            <p:cNvSpPr/>
            <p:nvPr/>
          </p:nvSpPr>
          <p:spPr>
            <a:xfrm>
              <a:off x="9818915" y="2518598"/>
              <a:ext cx="1464320" cy="95769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F58220"/>
              </a:solidFill>
            </a:ln>
            <a:effectLst>
              <a:outerShdw blurRad="50800" dist="381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ea"/>
                <a:ea typeface="+mj-ea"/>
              </a:endParaRPr>
            </a:p>
          </p:txBody>
        </p:sp>
        <p:grpSp>
          <p:nvGrpSpPr>
            <p:cNvPr id="101" name="그룹 100">
              <a:extLst>
                <a:ext uri="{FF2B5EF4-FFF2-40B4-BE49-F238E27FC236}">
                  <a16:creationId xmlns:a16="http://schemas.microsoft.com/office/drawing/2014/main" id="{74E7CB6B-A0A5-45AA-A7C3-B2C9825D7B4F}"/>
                </a:ext>
              </a:extLst>
            </p:cNvPr>
            <p:cNvGrpSpPr/>
            <p:nvPr/>
          </p:nvGrpSpPr>
          <p:grpSpPr>
            <a:xfrm>
              <a:off x="9829800" y="2541860"/>
              <a:ext cx="1416942" cy="934431"/>
              <a:chOff x="10925150" y="4627298"/>
              <a:chExt cx="1416942" cy="934431"/>
            </a:xfrm>
          </p:grpSpPr>
          <p:pic>
            <p:nvPicPr>
              <p:cNvPr id="98" name="그림 97">
                <a:extLst>
                  <a:ext uri="{FF2B5EF4-FFF2-40B4-BE49-F238E27FC236}">
                    <a16:creationId xmlns:a16="http://schemas.microsoft.com/office/drawing/2014/main" id="{915114EE-0902-44AE-8978-278C0089C35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65420"/>
              <a:stretch/>
            </p:blipFill>
            <p:spPr>
              <a:xfrm>
                <a:off x="10925150" y="5061855"/>
                <a:ext cx="1416942" cy="499874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17" name="그림 16">
                <a:extLst>
                  <a:ext uri="{FF2B5EF4-FFF2-40B4-BE49-F238E27FC236}">
                    <a16:creationId xmlns:a16="http://schemas.microsoft.com/office/drawing/2014/main" id="{0E94FD4F-2EAB-4C7E-9CF1-6C2069F3016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b="65420"/>
              <a:stretch/>
            </p:blipFill>
            <p:spPr>
              <a:xfrm>
                <a:off x="10925150" y="4627298"/>
                <a:ext cx="1416942" cy="499874"/>
              </a:xfrm>
              <a:prstGeom prst="rect">
                <a:avLst/>
              </a:prstGeom>
              <a:ln>
                <a:noFill/>
              </a:ln>
            </p:spPr>
          </p:pic>
        </p:grpSp>
      </p:grpSp>
      <p:grpSp>
        <p:nvGrpSpPr>
          <p:cNvPr id="107" name="그룹 106">
            <a:extLst>
              <a:ext uri="{FF2B5EF4-FFF2-40B4-BE49-F238E27FC236}">
                <a16:creationId xmlns:a16="http://schemas.microsoft.com/office/drawing/2014/main" id="{994DFEE8-61FA-46C7-8992-95B2BB91CE6F}"/>
              </a:ext>
            </a:extLst>
          </p:cNvPr>
          <p:cNvGrpSpPr/>
          <p:nvPr/>
        </p:nvGrpSpPr>
        <p:grpSpPr>
          <a:xfrm>
            <a:off x="6448585" y="6623341"/>
            <a:ext cx="2041236" cy="884858"/>
            <a:chOff x="6882467" y="6775741"/>
            <a:chExt cx="2041236" cy="884858"/>
          </a:xfrm>
        </p:grpSpPr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0A662E89-2E49-4BAD-8CAE-5D0A8DB3C51E}"/>
                </a:ext>
              </a:extLst>
            </p:cNvPr>
            <p:cNvSpPr txBox="1"/>
            <p:nvPr/>
          </p:nvSpPr>
          <p:spPr>
            <a:xfrm>
              <a:off x="6975893" y="6775741"/>
              <a:ext cx="1947810" cy="8848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spcAft>
                  <a:spcPts val="324"/>
                </a:spcAft>
              </a:pPr>
              <a:r>
                <a:rPr lang="ko-KR" altLang="en-US" sz="1200" b="1" dirty="0">
                  <a:solidFill>
                    <a:prstClr val="black"/>
                  </a:solidFill>
                  <a:latin typeface="+mj-ea"/>
                  <a:ea typeface="+mj-ea"/>
                </a:rPr>
                <a:t>첨부파일 목록</a:t>
              </a:r>
              <a:endParaRPr lang="en-US" altLang="ko-KR" sz="1200" b="1" dirty="0">
                <a:solidFill>
                  <a:prstClr val="black"/>
                </a:solidFill>
                <a:latin typeface="+mj-ea"/>
                <a:ea typeface="+mj-ea"/>
              </a:endParaRPr>
            </a:p>
            <a:p>
              <a:pPr lvl="0">
                <a:spcAft>
                  <a:spcPts val="324"/>
                </a:spcAft>
              </a:pPr>
              <a:r>
                <a:rPr lang="en-US" altLang="ko-KR" sz="10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- </a:t>
              </a:r>
              <a:r>
                <a:rPr lang="ko-KR" altLang="en-US" sz="10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일반첨부 </a:t>
              </a:r>
              <a:r>
                <a:rPr lang="en-US" altLang="ko-KR" sz="10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/ </a:t>
              </a:r>
              <a:r>
                <a:rPr lang="ko-KR" altLang="en-US" sz="10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대용량첨부</a:t>
              </a:r>
              <a:endParaRPr lang="en-US" altLang="ko-KR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endParaRPr>
            </a:p>
            <a:p>
              <a:pPr lvl="0">
                <a:spcAft>
                  <a:spcPts val="324"/>
                </a:spcAft>
              </a:pPr>
              <a:r>
                <a:rPr lang="en-US" altLang="ko-KR" sz="10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- </a:t>
              </a:r>
              <a:r>
                <a:rPr lang="ko-KR" altLang="en-US" sz="10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+mj-ea"/>
                  <a:ea typeface="+mj-ea"/>
                </a:rPr>
                <a:t>첨부파일 다운로드</a:t>
              </a:r>
              <a:endParaRPr lang="en-US" altLang="ko-KR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endParaRPr>
            </a:p>
            <a:p>
              <a:pPr lvl="0">
                <a:spcAft>
                  <a:spcPts val="324"/>
                </a:spcAft>
              </a:pPr>
              <a:endParaRPr lang="en-US" altLang="ko-KR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+mj-ea"/>
                <a:ea typeface="+mj-ea"/>
              </a:endParaRPr>
            </a:p>
          </p:txBody>
        </p:sp>
        <p:sp>
          <p:nvSpPr>
            <p:cNvPr id="106" name="타원 105">
              <a:extLst>
                <a:ext uri="{FF2B5EF4-FFF2-40B4-BE49-F238E27FC236}">
                  <a16:creationId xmlns:a16="http://schemas.microsoft.com/office/drawing/2014/main" id="{7247D122-05B6-4D46-8E69-429913D0B3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82467" y="6883773"/>
              <a:ext cx="97815" cy="97815"/>
            </a:xfrm>
            <a:prstGeom prst="ellipse">
              <a:avLst/>
            </a:prstGeom>
            <a:solidFill>
              <a:srgbClr val="F58220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ea"/>
                <a:ea typeface="+mj-ea"/>
              </a:endParaRPr>
            </a:p>
          </p:txBody>
        </p:sp>
      </p:grpSp>
      <p:cxnSp>
        <p:nvCxnSpPr>
          <p:cNvPr id="114" name="직선 연결선 113">
            <a:extLst>
              <a:ext uri="{FF2B5EF4-FFF2-40B4-BE49-F238E27FC236}">
                <a16:creationId xmlns:a16="http://schemas.microsoft.com/office/drawing/2014/main" id="{C7BCDF98-FA28-4073-B420-04F06D72E356}"/>
              </a:ext>
            </a:extLst>
          </p:cNvPr>
          <p:cNvCxnSpPr>
            <a:stCxn id="106" idx="0"/>
          </p:cNvCxnSpPr>
          <p:nvPr/>
        </p:nvCxnSpPr>
        <p:spPr>
          <a:xfrm flipH="1" flipV="1">
            <a:off x="6497492" y="4328634"/>
            <a:ext cx="1" cy="2402739"/>
          </a:xfrm>
          <a:prstGeom prst="line">
            <a:avLst/>
          </a:prstGeom>
          <a:ln>
            <a:solidFill>
              <a:srgbClr val="F582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직사각형 35">
            <a:extLst>
              <a:ext uri="{FF2B5EF4-FFF2-40B4-BE49-F238E27FC236}">
                <a16:creationId xmlns:a16="http://schemas.microsoft.com/office/drawing/2014/main" id="{6D3B3197-52EA-467E-AB2E-C640A91292C6}"/>
              </a:ext>
            </a:extLst>
          </p:cNvPr>
          <p:cNvSpPr/>
          <p:nvPr/>
        </p:nvSpPr>
        <p:spPr>
          <a:xfrm>
            <a:off x="846138" y="1268412"/>
            <a:ext cx="3002973" cy="2492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메일읽기</a:t>
            </a:r>
          </a:p>
        </p:txBody>
      </p:sp>
      <p:pic>
        <p:nvPicPr>
          <p:cNvPr id="37" name="그림 36">
            <a:hlinkClick r:id="rId5" action="ppaction://hlinksldjump"/>
            <a:extLst>
              <a:ext uri="{FF2B5EF4-FFF2-40B4-BE49-F238E27FC236}">
                <a16:creationId xmlns:a16="http://schemas.microsoft.com/office/drawing/2014/main" id="{9E0D7A6F-C0B9-4B35-8251-D1E4D2550FE8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  <p:pic>
        <p:nvPicPr>
          <p:cNvPr id="32" name="그림 31">
            <a:extLst>
              <a:ext uri="{FF2B5EF4-FFF2-40B4-BE49-F238E27FC236}">
                <a16:creationId xmlns:a16="http://schemas.microsoft.com/office/drawing/2014/main" id="{393C630F-C457-40AC-AA33-CE5E8E7A6C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637" t="33226" r="3735" b="52372"/>
          <a:stretch/>
        </p:blipFill>
        <p:spPr>
          <a:xfrm>
            <a:off x="2800347" y="3486729"/>
            <a:ext cx="5303166" cy="580520"/>
          </a:xfrm>
          <a:prstGeom prst="rect">
            <a:avLst/>
          </a:prstGeom>
          <a:ln w="9525">
            <a:solidFill>
              <a:srgbClr val="F57D1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5" name="그림 34">
            <a:extLst>
              <a:ext uri="{FF2B5EF4-FFF2-40B4-BE49-F238E27FC236}">
                <a16:creationId xmlns:a16="http://schemas.microsoft.com/office/drawing/2014/main" id="{B5E808DE-F759-4C1D-9257-2B4E4B94D2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637" t="53226" r="3735" b="32575"/>
          <a:stretch/>
        </p:blipFill>
        <p:spPr>
          <a:xfrm>
            <a:off x="2800347" y="4155059"/>
            <a:ext cx="5303166" cy="572348"/>
          </a:xfrm>
          <a:prstGeom prst="rect">
            <a:avLst/>
          </a:prstGeom>
          <a:ln w="9525">
            <a:solidFill>
              <a:srgbClr val="F57D1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2ED71A67-7248-463F-9AE5-DED49E168B5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00676" y="4817234"/>
            <a:ext cx="3167694" cy="1744916"/>
          </a:xfrm>
          <a:prstGeom prst="rect">
            <a:avLst/>
          </a:prstGeom>
          <a:ln>
            <a:solidFill>
              <a:srgbClr val="F57D1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40" name="직선 연결선 39">
            <a:extLst>
              <a:ext uri="{FF2B5EF4-FFF2-40B4-BE49-F238E27FC236}">
                <a16:creationId xmlns:a16="http://schemas.microsoft.com/office/drawing/2014/main" id="{AFF92F16-65CB-496D-8532-1CD2F80F6B23}"/>
              </a:ext>
            </a:extLst>
          </p:cNvPr>
          <p:cNvCxnSpPr>
            <a:cxnSpLocks/>
          </p:cNvCxnSpPr>
          <p:nvPr/>
        </p:nvCxnSpPr>
        <p:spPr>
          <a:xfrm flipH="1" flipV="1">
            <a:off x="8636468" y="4152711"/>
            <a:ext cx="1" cy="2578663"/>
          </a:xfrm>
          <a:prstGeom prst="line">
            <a:avLst/>
          </a:prstGeom>
          <a:ln>
            <a:solidFill>
              <a:srgbClr val="F582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그림 19">
            <a:extLst>
              <a:ext uri="{FF2B5EF4-FFF2-40B4-BE49-F238E27FC236}">
                <a16:creationId xmlns:a16="http://schemas.microsoft.com/office/drawing/2014/main" id="{BF57534D-04B7-4935-93DC-925D952F844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71303" y="2821644"/>
            <a:ext cx="1130691" cy="1331067"/>
          </a:xfrm>
          <a:prstGeom prst="rect">
            <a:avLst/>
          </a:prstGeom>
          <a:ln w="9525">
            <a:solidFill>
              <a:srgbClr val="F58220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grpSp>
        <p:nvGrpSpPr>
          <p:cNvPr id="41" name="그룹 40">
            <a:extLst>
              <a:ext uri="{FF2B5EF4-FFF2-40B4-BE49-F238E27FC236}">
                <a16:creationId xmlns:a16="http://schemas.microsoft.com/office/drawing/2014/main" id="{2051A4B9-7493-408E-839A-D2A96F854D66}"/>
              </a:ext>
            </a:extLst>
          </p:cNvPr>
          <p:cNvGrpSpPr/>
          <p:nvPr/>
        </p:nvGrpSpPr>
        <p:grpSpPr>
          <a:xfrm>
            <a:off x="2283709" y="6623341"/>
            <a:ext cx="2041236" cy="276999"/>
            <a:chOff x="6882467" y="6775741"/>
            <a:chExt cx="2041236" cy="276999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3C636D5-F255-4CB0-9539-0F64BA3E59F1}"/>
                </a:ext>
              </a:extLst>
            </p:cNvPr>
            <p:cNvSpPr txBox="1"/>
            <p:nvPr/>
          </p:nvSpPr>
          <p:spPr>
            <a:xfrm>
              <a:off x="6975893" y="6775741"/>
              <a:ext cx="19478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spcAft>
                  <a:spcPts val="324"/>
                </a:spcAft>
              </a:pPr>
              <a:r>
                <a:rPr lang="ko-KR" altLang="en-US" sz="1200" b="1" dirty="0">
                  <a:solidFill>
                    <a:prstClr val="black"/>
                  </a:solidFill>
                  <a:latin typeface="+mj-ea"/>
                  <a:ea typeface="+mj-ea"/>
                </a:rPr>
                <a:t>첨부 이미지 미리보기</a:t>
              </a:r>
              <a:endParaRPr lang="en-US" altLang="ko-KR" sz="1200" b="1" dirty="0">
                <a:solidFill>
                  <a:prstClr val="black"/>
                </a:solidFill>
                <a:latin typeface="+mj-ea"/>
                <a:ea typeface="+mj-ea"/>
              </a:endParaRPr>
            </a:p>
          </p:txBody>
        </p:sp>
        <p:sp>
          <p:nvSpPr>
            <p:cNvPr id="43" name="타원 42">
              <a:extLst>
                <a:ext uri="{FF2B5EF4-FFF2-40B4-BE49-F238E27FC236}">
                  <a16:creationId xmlns:a16="http://schemas.microsoft.com/office/drawing/2014/main" id="{C5833331-74A8-4E43-B2A5-2A14FDA3AA3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82467" y="6883773"/>
              <a:ext cx="97815" cy="97815"/>
            </a:xfrm>
            <a:prstGeom prst="ellipse">
              <a:avLst/>
            </a:prstGeom>
            <a:solidFill>
              <a:srgbClr val="F58220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+mj-ea"/>
                <a:ea typeface="+mj-ea"/>
              </a:endParaRPr>
            </a:p>
          </p:txBody>
        </p:sp>
      </p:grpSp>
      <p:cxnSp>
        <p:nvCxnSpPr>
          <p:cNvPr id="45" name="연결선: 꺾임 44">
            <a:extLst>
              <a:ext uri="{FF2B5EF4-FFF2-40B4-BE49-F238E27FC236}">
                <a16:creationId xmlns:a16="http://schemas.microsoft.com/office/drawing/2014/main" id="{796270FC-6C16-4245-A87E-2E7324A3F9E1}"/>
              </a:ext>
            </a:extLst>
          </p:cNvPr>
          <p:cNvCxnSpPr>
            <a:cxnSpLocks/>
            <a:endCxn id="43" idx="0"/>
          </p:cNvCxnSpPr>
          <p:nvPr/>
        </p:nvCxnSpPr>
        <p:spPr>
          <a:xfrm rot="5400000">
            <a:off x="1905564" y="5854731"/>
            <a:ext cx="1303695" cy="449588"/>
          </a:xfrm>
          <a:prstGeom prst="bentConnector3">
            <a:avLst>
              <a:gd name="adj1" fmla="val 318"/>
            </a:avLst>
          </a:prstGeom>
          <a:ln w="6350" cap="rnd">
            <a:solidFill>
              <a:srgbClr val="F5822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8758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4248DE23-FAED-4109-985F-F2F0487071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9" r="1374" b="8931"/>
          <a:stretch/>
        </p:blipFill>
        <p:spPr>
          <a:xfrm>
            <a:off x="1457325" y="2176464"/>
            <a:ext cx="7774085" cy="4284662"/>
          </a:xfrm>
          <a:prstGeom prst="rect">
            <a:avLst/>
          </a:prstGeom>
          <a:ln w="6350">
            <a:solidFill>
              <a:srgbClr val="A1A1A1"/>
            </a:solidFill>
          </a:ln>
        </p:spPr>
      </p:pic>
      <p:sp>
        <p:nvSpPr>
          <p:cNvPr id="40" name="직사각형 39">
            <a:extLst>
              <a:ext uri="{FF2B5EF4-FFF2-40B4-BE49-F238E27FC236}">
                <a16:creationId xmlns:a16="http://schemas.microsoft.com/office/drawing/2014/main" id="{00945F9C-B1BE-4718-93C4-24A5FABEADD6}"/>
              </a:ext>
            </a:extLst>
          </p:cNvPr>
          <p:cNvSpPr/>
          <p:nvPr/>
        </p:nvSpPr>
        <p:spPr>
          <a:xfrm>
            <a:off x="1457325" y="2176463"/>
            <a:ext cx="7777163" cy="4284662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15">
              <a:latin typeface="+mn-ea"/>
            </a:endParaRPr>
          </a:p>
        </p:txBody>
      </p: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7A719BA4-5B27-4269-961C-B1FAE3292C19}"/>
              </a:ext>
            </a:extLst>
          </p:cNvPr>
          <p:cNvCxnSpPr>
            <a:cxnSpLocks/>
            <a:stCxn id="49" idx="4"/>
            <a:endCxn id="41" idx="1"/>
          </p:cNvCxnSpPr>
          <p:nvPr/>
        </p:nvCxnSpPr>
        <p:spPr>
          <a:xfrm rot="16200000" flipH="1">
            <a:off x="1802263" y="1825057"/>
            <a:ext cx="2455584" cy="2042630"/>
          </a:xfrm>
          <a:prstGeom prst="bentConnector2">
            <a:avLst/>
          </a:prstGeom>
          <a:ln w="6350" cap="rnd">
            <a:solidFill>
              <a:srgbClr val="F5822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412F62DD-D367-4CAD-A8A4-EA45E7826B3C}"/>
              </a:ext>
            </a:extLst>
          </p:cNvPr>
          <p:cNvSpPr txBox="1"/>
          <p:nvPr/>
        </p:nvSpPr>
        <p:spPr>
          <a:xfrm>
            <a:off x="6393218" y="1427516"/>
            <a:ext cx="204396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24"/>
              </a:spcAft>
            </a:pPr>
            <a:r>
              <a:rPr lang="ko-KR" altLang="en-US" sz="1200" b="1" dirty="0">
                <a:latin typeface="+mn-ea"/>
              </a:rPr>
              <a:t>주소록</a:t>
            </a:r>
            <a:endParaRPr lang="en-US" altLang="ko-KR" sz="1200" b="1" dirty="0">
              <a:latin typeface="+mn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-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받는사람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/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참조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/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숨은참조 선택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06A5015-7A04-4A5C-9E52-885ED27B0229}"/>
              </a:ext>
            </a:extLst>
          </p:cNvPr>
          <p:cNvSpPr txBox="1"/>
          <p:nvPr/>
        </p:nvSpPr>
        <p:spPr>
          <a:xfrm>
            <a:off x="2057110" y="1427516"/>
            <a:ext cx="1836554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24"/>
              </a:spcAft>
            </a:pPr>
            <a:r>
              <a:rPr lang="ko-KR" altLang="en-US" sz="1200" b="1" dirty="0">
                <a:latin typeface="+mn-ea"/>
              </a:rPr>
              <a:t>파일첨부</a:t>
            </a:r>
            <a:endParaRPr lang="en-US" altLang="ko-KR" sz="1200" b="1" dirty="0">
              <a:latin typeface="+mn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-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드래그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-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드랍 파일 첨부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A43CBDA-3125-4139-97B3-78C0A0EABB01}"/>
              </a:ext>
            </a:extLst>
          </p:cNvPr>
          <p:cNvSpPr txBox="1"/>
          <p:nvPr/>
        </p:nvSpPr>
        <p:spPr>
          <a:xfrm>
            <a:off x="8402057" y="1427516"/>
            <a:ext cx="2043965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24"/>
              </a:spcAft>
            </a:pPr>
            <a:r>
              <a:rPr lang="ko-KR" altLang="en-US" sz="1200" b="1" dirty="0">
                <a:latin typeface="+mn-ea"/>
              </a:rPr>
              <a:t>개인별 발송</a:t>
            </a:r>
            <a:endParaRPr lang="en-US" altLang="ko-KR" sz="1200" b="1" dirty="0">
              <a:latin typeface="+mn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-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받는사람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참조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,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숨은참조에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입력한 주소로 개인별 발송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6B4EDB6-3384-476F-A8BB-478A89018D93}"/>
              </a:ext>
            </a:extLst>
          </p:cNvPr>
          <p:cNvSpPr txBox="1"/>
          <p:nvPr/>
        </p:nvSpPr>
        <p:spPr>
          <a:xfrm>
            <a:off x="3720018" y="1427516"/>
            <a:ext cx="2477725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24"/>
              </a:spcAft>
            </a:pPr>
            <a:r>
              <a:rPr lang="ko-KR" altLang="en-US" sz="1200" b="1" dirty="0">
                <a:latin typeface="+mn-ea"/>
              </a:rPr>
              <a:t>수신자 자동완성</a:t>
            </a: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-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주소란에 한글자만 입력해도 조직도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주소록을 기준으로 적합한 주소 제시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505D513-7B85-4AB2-932D-8A919626B7B6}"/>
              </a:ext>
            </a:extLst>
          </p:cNvPr>
          <p:cNvSpPr txBox="1"/>
          <p:nvPr/>
        </p:nvSpPr>
        <p:spPr>
          <a:xfrm>
            <a:off x="3585450" y="6648741"/>
            <a:ext cx="2356534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24"/>
              </a:spcAft>
            </a:pPr>
            <a:r>
              <a:rPr lang="ko-KR" altLang="en-US" sz="1200" b="1" dirty="0">
                <a:latin typeface="+mn-ea"/>
              </a:rPr>
              <a:t>발송예약</a:t>
            </a:r>
            <a:endParaRPr lang="en-US" altLang="ko-KR" sz="1200" b="1" dirty="0">
              <a:latin typeface="+mn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-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원하는 시간으로 발송예약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-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예약시간 직접입력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/D-Day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로 입력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pic>
        <p:nvPicPr>
          <p:cNvPr id="41" name="그림 40">
            <a:extLst>
              <a:ext uri="{FF2B5EF4-FFF2-40B4-BE49-F238E27FC236}">
                <a16:creationId xmlns:a16="http://schemas.microsoft.com/office/drawing/2014/main" id="{892BD30B-67C8-4E1A-A5B9-CF4C5F9D92C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38" t="27805" r="1982" b="49832"/>
          <a:stretch/>
        </p:blipFill>
        <p:spPr>
          <a:xfrm>
            <a:off x="4051370" y="3518795"/>
            <a:ext cx="5328419" cy="1110737"/>
          </a:xfrm>
          <a:prstGeom prst="rect">
            <a:avLst/>
          </a:prstGeom>
          <a:ln w="9525">
            <a:solidFill>
              <a:srgbClr val="F58220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45" name="그림 44">
            <a:extLst>
              <a:ext uri="{FF2B5EF4-FFF2-40B4-BE49-F238E27FC236}">
                <a16:creationId xmlns:a16="http://schemas.microsoft.com/office/drawing/2014/main" id="{9457EBB6-BE6B-498B-B085-E86A9259677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47" t="94415" r="48945" b="121"/>
          <a:stretch/>
        </p:blipFill>
        <p:spPr>
          <a:xfrm>
            <a:off x="3212510" y="6271425"/>
            <a:ext cx="2009314" cy="224746"/>
          </a:xfrm>
          <a:prstGeom prst="rect">
            <a:avLst/>
          </a:prstGeom>
          <a:ln w="9525">
            <a:solidFill>
              <a:srgbClr val="F58220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27" name="그림 26">
            <a:extLst>
              <a:ext uri="{FF2B5EF4-FFF2-40B4-BE49-F238E27FC236}">
                <a16:creationId xmlns:a16="http://schemas.microsoft.com/office/drawing/2014/main" id="{93495D36-E581-4175-9253-A1409A34F64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00" t="339" r="876" b="489"/>
          <a:stretch/>
        </p:blipFill>
        <p:spPr>
          <a:xfrm>
            <a:off x="7980914" y="4753206"/>
            <a:ext cx="1398875" cy="1566475"/>
          </a:xfrm>
          <a:prstGeom prst="rect">
            <a:avLst/>
          </a:prstGeom>
          <a:ln w="9525">
            <a:solidFill>
              <a:srgbClr val="F58220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cxnSp>
        <p:nvCxnSpPr>
          <p:cNvPr id="71" name="연결선: 꺾임 70">
            <a:extLst>
              <a:ext uri="{FF2B5EF4-FFF2-40B4-BE49-F238E27FC236}">
                <a16:creationId xmlns:a16="http://schemas.microsoft.com/office/drawing/2014/main" id="{3F7FFFA4-0B3C-4D9C-903E-94178316884F}"/>
              </a:ext>
            </a:extLst>
          </p:cNvPr>
          <p:cNvCxnSpPr>
            <a:cxnSpLocks/>
          </p:cNvCxnSpPr>
          <p:nvPr/>
        </p:nvCxnSpPr>
        <p:spPr>
          <a:xfrm rot="10800000" flipV="1">
            <a:off x="7609840" y="5452818"/>
            <a:ext cx="371074" cy="1356260"/>
          </a:xfrm>
          <a:prstGeom prst="bentConnector2">
            <a:avLst/>
          </a:prstGeom>
          <a:ln w="6350" cap="rnd">
            <a:solidFill>
              <a:srgbClr val="F5822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3EE6CC5D-578F-4E96-9A10-81306096A33F}"/>
              </a:ext>
            </a:extLst>
          </p:cNvPr>
          <p:cNvSpPr txBox="1"/>
          <p:nvPr/>
        </p:nvSpPr>
        <p:spPr>
          <a:xfrm>
            <a:off x="7656132" y="6648741"/>
            <a:ext cx="2356533" cy="686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24"/>
              </a:spcAft>
            </a:pPr>
            <a:r>
              <a:rPr lang="ko-KR" altLang="en-US" sz="1200" b="1" dirty="0">
                <a:latin typeface="+mn-ea"/>
              </a:rPr>
              <a:t>메일쓰기 설정</a:t>
            </a:r>
            <a:endParaRPr lang="en-US" altLang="ko-KR" sz="1200" b="1" dirty="0">
              <a:latin typeface="+mn-ea"/>
            </a:endParaRPr>
          </a:p>
          <a:p>
            <a:pPr>
              <a:spcAft>
                <a:spcPts val="324"/>
              </a:spcAft>
            </a:pPr>
            <a:r>
              <a:rPr lang="en-US" altLang="ko-KR" sz="1079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- </a:t>
            </a:r>
            <a:r>
              <a:rPr lang="ko-KR" altLang="en-US" sz="1079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메일 자동 저장 주기 설정</a:t>
            </a:r>
          </a:p>
          <a:p>
            <a:pPr>
              <a:spcAft>
                <a:spcPts val="324"/>
              </a:spcAft>
            </a:pPr>
            <a:r>
              <a:rPr lang="en-US" altLang="ko-KR" sz="1079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- </a:t>
            </a:r>
            <a:r>
              <a:rPr lang="ko-KR" altLang="en-US" sz="1079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발송 전 미리보기 설정</a:t>
            </a:r>
            <a:endParaRPr lang="en-US" altLang="ko-KR" sz="1079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49" name="타원 48">
            <a:extLst>
              <a:ext uri="{FF2B5EF4-FFF2-40B4-BE49-F238E27FC236}">
                <a16:creationId xmlns:a16="http://schemas.microsoft.com/office/drawing/2014/main" id="{05E98016-3F3F-4585-A5BE-DC03161BA3AE}"/>
              </a:ext>
            </a:extLst>
          </p:cNvPr>
          <p:cNvSpPr>
            <a:spLocks noChangeAspect="1"/>
          </p:cNvSpPr>
          <p:nvPr/>
        </p:nvSpPr>
        <p:spPr>
          <a:xfrm>
            <a:off x="1959832" y="1520765"/>
            <a:ext cx="97815" cy="97815"/>
          </a:xfrm>
          <a:prstGeom prst="ellipse">
            <a:avLst/>
          </a:prstGeom>
          <a:solidFill>
            <a:srgbClr val="F58220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56" name="타원 55">
            <a:extLst>
              <a:ext uri="{FF2B5EF4-FFF2-40B4-BE49-F238E27FC236}">
                <a16:creationId xmlns:a16="http://schemas.microsoft.com/office/drawing/2014/main" id="{94F1A567-5343-4D00-9222-CF7A6845872F}"/>
              </a:ext>
            </a:extLst>
          </p:cNvPr>
          <p:cNvSpPr>
            <a:spLocks noChangeAspect="1"/>
          </p:cNvSpPr>
          <p:nvPr/>
        </p:nvSpPr>
        <p:spPr>
          <a:xfrm>
            <a:off x="7561576" y="6749131"/>
            <a:ext cx="97815" cy="97815"/>
          </a:xfrm>
          <a:prstGeom prst="ellipse">
            <a:avLst/>
          </a:prstGeom>
          <a:solidFill>
            <a:srgbClr val="F58220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cxnSp>
        <p:nvCxnSpPr>
          <p:cNvPr id="32" name="직선 연결선 31">
            <a:extLst>
              <a:ext uri="{FF2B5EF4-FFF2-40B4-BE49-F238E27FC236}">
                <a16:creationId xmlns:a16="http://schemas.microsoft.com/office/drawing/2014/main" id="{87311E48-21DD-46B3-8AD1-0AF9BA9C8BFC}"/>
              </a:ext>
            </a:extLst>
          </p:cNvPr>
          <p:cNvCxnSpPr/>
          <p:nvPr/>
        </p:nvCxnSpPr>
        <p:spPr>
          <a:xfrm>
            <a:off x="3534501" y="6496171"/>
            <a:ext cx="0" cy="312908"/>
          </a:xfrm>
          <a:prstGeom prst="line">
            <a:avLst/>
          </a:prstGeom>
          <a:ln>
            <a:solidFill>
              <a:srgbClr val="F582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연결선: 꺾임 51">
            <a:extLst>
              <a:ext uri="{FF2B5EF4-FFF2-40B4-BE49-F238E27FC236}">
                <a16:creationId xmlns:a16="http://schemas.microsoft.com/office/drawing/2014/main" id="{2A433DA5-5D55-4278-86FC-CAD3C47AF3EB}"/>
              </a:ext>
            </a:extLst>
          </p:cNvPr>
          <p:cNvCxnSpPr>
            <a:cxnSpLocks/>
            <a:stCxn id="42" idx="1"/>
            <a:endCxn id="68" idx="4"/>
          </p:cNvCxnSpPr>
          <p:nvPr/>
        </p:nvCxnSpPr>
        <p:spPr>
          <a:xfrm rot="10800000">
            <a:off x="3671665" y="1616350"/>
            <a:ext cx="423398" cy="1299997"/>
          </a:xfrm>
          <a:prstGeom prst="bentConnector2">
            <a:avLst/>
          </a:prstGeom>
          <a:ln>
            <a:solidFill>
              <a:srgbClr val="F582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연결선: 꺾임 63">
            <a:extLst>
              <a:ext uri="{FF2B5EF4-FFF2-40B4-BE49-F238E27FC236}">
                <a16:creationId xmlns:a16="http://schemas.microsoft.com/office/drawing/2014/main" id="{F86A6412-5A90-4611-B786-9332C3575412}"/>
              </a:ext>
            </a:extLst>
          </p:cNvPr>
          <p:cNvCxnSpPr>
            <a:cxnSpLocks/>
            <a:stCxn id="54" idx="1"/>
            <a:endCxn id="69" idx="4"/>
          </p:cNvCxnSpPr>
          <p:nvPr/>
        </p:nvCxnSpPr>
        <p:spPr>
          <a:xfrm rot="10800000">
            <a:off x="6338913" y="1616349"/>
            <a:ext cx="1904341" cy="1244745"/>
          </a:xfrm>
          <a:prstGeom prst="bentConnector2">
            <a:avLst/>
          </a:prstGeom>
          <a:ln>
            <a:solidFill>
              <a:srgbClr val="F582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타원 68">
            <a:extLst>
              <a:ext uri="{FF2B5EF4-FFF2-40B4-BE49-F238E27FC236}">
                <a16:creationId xmlns:a16="http://schemas.microsoft.com/office/drawing/2014/main" id="{CC90C145-3B2A-4303-9574-6E2363A56274}"/>
              </a:ext>
            </a:extLst>
          </p:cNvPr>
          <p:cNvSpPr>
            <a:spLocks noChangeAspect="1"/>
          </p:cNvSpPr>
          <p:nvPr/>
        </p:nvSpPr>
        <p:spPr>
          <a:xfrm>
            <a:off x="6290004" y="1518533"/>
            <a:ext cx="97815" cy="97815"/>
          </a:xfrm>
          <a:prstGeom prst="ellipse">
            <a:avLst/>
          </a:prstGeom>
          <a:solidFill>
            <a:srgbClr val="F58220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68" name="타원 67">
            <a:extLst>
              <a:ext uri="{FF2B5EF4-FFF2-40B4-BE49-F238E27FC236}">
                <a16:creationId xmlns:a16="http://schemas.microsoft.com/office/drawing/2014/main" id="{4593FC3F-F2D4-4883-9037-ED4224AC4C6D}"/>
              </a:ext>
            </a:extLst>
          </p:cNvPr>
          <p:cNvSpPr>
            <a:spLocks noChangeAspect="1"/>
          </p:cNvSpPr>
          <p:nvPr/>
        </p:nvSpPr>
        <p:spPr>
          <a:xfrm>
            <a:off x="3622757" y="1518534"/>
            <a:ext cx="97815" cy="97815"/>
          </a:xfrm>
          <a:prstGeom prst="ellipse">
            <a:avLst/>
          </a:prstGeom>
          <a:solidFill>
            <a:srgbClr val="F58220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cxnSp>
        <p:nvCxnSpPr>
          <p:cNvPr id="81" name="연결선: 꺾임 80">
            <a:extLst>
              <a:ext uri="{FF2B5EF4-FFF2-40B4-BE49-F238E27FC236}">
                <a16:creationId xmlns:a16="http://schemas.microsoft.com/office/drawing/2014/main" id="{28F0DFB0-4C1D-4D82-8D70-A325A0F9045D}"/>
              </a:ext>
            </a:extLst>
          </p:cNvPr>
          <p:cNvCxnSpPr>
            <a:cxnSpLocks/>
            <a:stCxn id="47" idx="0"/>
          </p:cNvCxnSpPr>
          <p:nvPr/>
        </p:nvCxnSpPr>
        <p:spPr>
          <a:xfrm rot="16200000" flipV="1">
            <a:off x="8126815" y="1836466"/>
            <a:ext cx="1134684" cy="669838"/>
          </a:xfrm>
          <a:prstGeom prst="bentConnector3">
            <a:avLst>
              <a:gd name="adj1" fmla="val 32372"/>
            </a:avLst>
          </a:prstGeom>
          <a:ln>
            <a:solidFill>
              <a:srgbClr val="F582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타원 83">
            <a:extLst>
              <a:ext uri="{FF2B5EF4-FFF2-40B4-BE49-F238E27FC236}">
                <a16:creationId xmlns:a16="http://schemas.microsoft.com/office/drawing/2014/main" id="{DAB47A69-CEC6-452A-A33F-5887DFF344A8}"/>
              </a:ext>
            </a:extLst>
          </p:cNvPr>
          <p:cNvSpPr>
            <a:spLocks noChangeAspect="1"/>
          </p:cNvSpPr>
          <p:nvPr/>
        </p:nvSpPr>
        <p:spPr>
          <a:xfrm>
            <a:off x="8303427" y="1518533"/>
            <a:ext cx="97815" cy="97815"/>
          </a:xfrm>
          <a:prstGeom prst="ellipse">
            <a:avLst/>
          </a:prstGeom>
          <a:solidFill>
            <a:srgbClr val="F58220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pic>
        <p:nvPicPr>
          <p:cNvPr id="47" name="그림 46">
            <a:extLst>
              <a:ext uri="{FF2B5EF4-FFF2-40B4-BE49-F238E27FC236}">
                <a16:creationId xmlns:a16="http://schemas.microsoft.com/office/drawing/2014/main" id="{B3E9630B-61C2-4A1E-9F32-60681D24DEA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10" t="13742" r="2172" b="82191"/>
          <a:stretch/>
        </p:blipFill>
        <p:spPr>
          <a:xfrm>
            <a:off x="8739266" y="2738727"/>
            <a:ext cx="579619" cy="244732"/>
          </a:xfrm>
          <a:prstGeom prst="rect">
            <a:avLst/>
          </a:prstGeom>
          <a:ln w="9525">
            <a:solidFill>
              <a:srgbClr val="F58220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54" name="그림 53">
            <a:extLst>
              <a:ext uri="{FF2B5EF4-FFF2-40B4-BE49-F238E27FC236}">
                <a16:creationId xmlns:a16="http://schemas.microsoft.com/office/drawing/2014/main" id="{FECF5F53-BE0B-477E-85B6-4831658361A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554" t="13726" r="7503" b="81887"/>
          <a:stretch/>
        </p:blipFill>
        <p:spPr>
          <a:xfrm>
            <a:off x="8243253" y="2738727"/>
            <a:ext cx="457037" cy="244732"/>
          </a:xfrm>
          <a:prstGeom prst="rect">
            <a:avLst/>
          </a:prstGeom>
          <a:ln w="9525">
            <a:solidFill>
              <a:srgbClr val="F58220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61" name="타원 60">
            <a:extLst>
              <a:ext uri="{FF2B5EF4-FFF2-40B4-BE49-F238E27FC236}">
                <a16:creationId xmlns:a16="http://schemas.microsoft.com/office/drawing/2014/main" id="{4525E39F-376D-41D6-A116-1D330CC0F4AA}"/>
              </a:ext>
            </a:extLst>
          </p:cNvPr>
          <p:cNvSpPr>
            <a:spLocks noChangeAspect="1"/>
          </p:cNvSpPr>
          <p:nvPr/>
        </p:nvSpPr>
        <p:spPr>
          <a:xfrm>
            <a:off x="3487635" y="6749130"/>
            <a:ext cx="97815" cy="97815"/>
          </a:xfrm>
          <a:prstGeom prst="ellipse">
            <a:avLst/>
          </a:prstGeom>
          <a:solidFill>
            <a:srgbClr val="F58220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pic>
        <p:nvPicPr>
          <p:cNvPr id="42" name="Picture 5">
            <a:extLst>
              <a:ext uri="{FF2B5EF4-FFF2-40B4-BE49-F238E27FC236}">
                <a16:creationId xmlns:a16="http://schemas.microsoft.com/office/drawing/2014/main" id="{8414D833-8F49-404B-8B36-2008740C38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/>
          <a:srcRect b="30624"/>
          <a:stretch/>
        </p:blipFill>
        <p:spPr bwMode="auto">
          <a:xfrm>
            <a:off x="4095063" y="2687405"/>
            <a:ext cx="1922616" cy="457882"/>
          </a:xfrm>
          <a:prstGeom prst="rect">
            <a:avLst/>
          </a:prstGeom>
          <a:noFill/>
          <a:ln w="9525">
            <a:solidFill>
              <a:srgbClr val="F5822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3" name="제목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메일쓰기</a:t>
            </a:r>
          </a:p>
        </p:txBody>
      </p:sp>
      <p:sp>
        <p:nvSpPr>
          <p:cNvPr id="29" name="직사각형 28">
            <a:extLst>
              <a:ext uri="{FF2B5EF4-FFF2-40B4-BE49-F238E27FC236}">
                <a16:creationId xmlns:a16="http://schemas.microsoft.com/office/drawing/2014/main" id="{53D3CAC5-96AB-4F03-AD9F-2D1D1A7A5FD8}"/>
              </a:ext>
            </a:extLst>
          </p:cNvPr>
          <p:cNvSpPr/>
          <p:nvPr/>
        </p:nvSpPr>
        <p:spPr>
          <a:xfrm>
            <a:off x="846138" y="1268412"/>
            <a:ext cx="3002973" cy="2492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dirty="0">
                <a:solidFill>
                  <a:schemeClr val="tx1"/>
                </a:solidFill>
                <a:latin typeface="+mn-ea"/>
              </a:rPr>
              <a:t>메일쓰기</a:t>
            </a:r>
          </a:p>
        </p:txBody>
      </p:sp>
      <p:pic>
        <p:nvPicPr>
          <p:cNvPr id="33" name="그림 32">
            <a:hlinkClick r:id="rId5" action="ppaction://hlinksldjump"/>
            <a:extLst>
              <a:ext uri="{FF2B5EF4-FFF2-40B4-BE49-F238E27FC236}">
                <a16:creationId xmlns:a16="http://schemas.microsoft.com/office/drawing/2014/main" id="{E0B99A88-ADB8-4BA3-8046-C417966FAAD4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0087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17B54D03-E7E1-4CB4-813A-9D25761C7E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54"/>
          <a:stretch/>
        </p:blipFill>
        <p:spPr>
          <a:xfrm>
            <a:off x="1457325" y="2163763"/>
            <a:ext cx="7777163" cy="4284662"/>
          </a:xfrm>
          <a:prstGeom prst="rect">
            <a:avLst/>
          </a:prstGeom>
          <a:ln w="6350">
            <a:solidFill>
              <a:schemeClr val="bg1">
                <a:lumMod val="65000"/>
              </a:schemeClr>
            </a:solidFill>
          </a:ln>
        </p:spPr>
      </p:pic>
      <p:sp>
        <p:nvSpPr>
          <p:cNvPr id="40" name="직사각형 39">
            <a:extLst>
              <a:ext uri="{FF2B5EF4-FFF2-40B4-BE49-F238E27FC236}">
                <a16:creationId xmlns:a16="http://schemas.microsoft.com/office/drawing/2014/main" id="{00945F9C-B1BE-4718-93C4-24A5FABEADD6}"/>
              </a:ext>
            </a:extLst>
          </p:cNvPr>
          <p:cNvSpPr/>
          <p:nvPr/>
        </p:nvSpPr>
        <p:spPr>
          <a:xfrm>
            <a:off x="1457325" y="2163763"/>
            <a:ext cx="7782488" cy="4284662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15">
              <a:latin typeface="+mn-ea"/>
            </a:endParaRPr>
          </a:p>
        </p:txBody>
      </p:sp>
      <p:cxnSp>
        <p:nvCxnSpPr>
          <p:cNvPr id="43" name="연결선: 꺾임 42">
            <a:extLst>
              <a:ext uri="{FF2B5EF4-FFF2-40B4-BE49-F238E27FC236}">
                <a16:creationId xmlns:a16="http://schemas.microsoft.com/office/drawing/2014/main" id="{7A719BA4-5B27-4269-961C-B1FAE3292C19}"/>
              </a:ext>
            </a:extLst>
          </p:cNvPr>
          <p:cNvCxnSpPr>
            <a:cxnSpLocks/>
            <a:stCxn id="44" idx="4"/>
            <a:endCxn id="50" idx="1"/>
          </p:cNvCxnSpPr>
          <p:nvPr/>
        </p:nvCxnSpPr>
        <p:spPr>
          <a:xfrm rot="16200000" flipH="1">
            <a:off x="1679803" y="2058349"/>
            <a:ext cx="1945290" cy="1065752"/>
          </a:xfrm>
          <a:prstGeom prst="bentConnector2">
            <a:avLst/>
          </a:prstGeom>
          <a:ln w="6350" cap="rnd">
            <a:solidFill>
              <a:srgbClr val="F5822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연결선: 꺾임 64">
            <a:extLst>
              <a:ext uri="{FF2B5EF4-FFF2-40B4-BE49-F238E27FC236}">
                <a16:creationId xmlns:a16="http://schemas.microsoft.com/office/drawing/2014/main" id="{0CAB8889-10A0-45BD-B548-4A802E0BD99E}"/>
              </a:ext>
            </a:extLst>
          </p:cNvPr>
          <p:cNvCxnSpPr>
            <a:cxnSpLocks/>
            <a:stCxn id="51" idx="1"/>
            <a:endCxn id="45" idx="0"/>
          </p:cNvCxnSpPr>
          <p:nvPr/>
        </p:nvCxnSpPr>
        <p:spPr>
          <a:xfrm rot="10800000" flipV="1">
            <a:off x="2565400" y="5808754"/>
            <a:ext cx="579284" cy="851475"/>
          </a:xfrm>
          <a:prstGeom prst="bentConnector2">
            <a:avLst/>
          </a:prstGeom>
          <a:ln w="6350" cap="rnd">
            <a:solidFill>
              <a:srgbClr val="F5822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412F62DD-D367-4CAD-A8A4-EA45E7826B3C}"/>
              </a:ext>
            </a:extLst>
          </p:cNvPr>
          <p:cNvSpPr txBox="1"/>
          <p:nvPr/>
        </p:nvSpPr>
        <p:spPr>
          <a:xfrm>
            <a:off x="6718967" y="1427516"/>
            <a:ext cx="2401883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24"/>
              </a:spcAft>
            </a:pPr>
            <a:r>
              <a:rPr lang="ko-KR" altLang="en-US" sz="1200" b="1" dirty="0">
                <a:latin typeface="+mn-ea"/>
              </a:rPr>
              <a:t>메일 자동 분류</a:t>
            </a:r>
            <a:endParaRPr lang="en-US" altLang="ko-KR" sz="1200" b="1" dirty="0">
              <a:latin typeface="+mn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-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메일 분류 기준 설정으로 수신 시  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>
              <a:spcAft>
                <a:spcPts val="324"/>
              </a:spcAft>
            </a:pP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 조건에 따라 지정 메일함에 저장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06A5015-7A04-4A5C-9E52-885ED27B0229}"/>
              </a:ext>
            </a:extLst>
          </p:cNvPr>
          <p:cNvSpPr txBox="1"/>
          <p:nvPr/>
        </p:nvSpPr>
        <p:spPr>
          <a:xfrm>
            <a:off x="2165355" y="1427516"/>
            <a:ext cx="1920073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24"/>
              </a:spcAft>
            </a:pPr>
            <a:r>
              <a:rPr lang="ko-KR" altLang="en-US" sz="1200" b="1" dirty="0">
                <a:latin typeface="+mn-ea"/>
              </a:rPr>
              <a:t>메일함 생성</a:t>
            </a:r>
            <a:endParaRPr lang="en-US" altLang="ko-KR" sz="1200" b="1" dirty="0">
              <a:latin typeface="+mn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-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새 메일함 생성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-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일반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/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보안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/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공유 메일함 생성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6B4EDB6-3384-476F-A8BB-478A89018D93}"/>
              </a:ext>
            </a:extLst>
          </p:cNvPr>
          <p:cNvSpPr txBox="1"/>
          <p:nvPr/>
        </p:nvSpPr>
        <p:spPr>
          <a:xfrm>
            <a:off x="4293194" y="1427516"/>
            <a:ext cx="2482626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24"/>
              </a:spcAft>
            </a:pPr>
            <a:r>
              <a:rPr lang="ko-KR" altLang="en-US" sz="1200" b="1" dirty="0">
                <a:latin typeface="+mn-ea"/>
              </a:rPr>
              <a:t>메일함 관리</a:t>
            </a: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-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메일함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/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검색메일함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/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메일라벨 관리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-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메일함 신규생성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/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수정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/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삭제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cxnSp>
        <p:nvCxnSpPr>
          <p:cNvPr id="55" name="연결선: 꺾임 54">
            <a:extLst>
              <a:ext uri="{FF2B5EF4-FFF2-40B4-BE49-F238E27FC236}">
                <a16:creationId xmlns:a16="http://schemas.microsoft.com/office/drawing/2014/main" id="{FE212F99-92D5-44FD-B4BC-EE7EA3477202}"/>
              </a:ext>
            </a:extLst>
          </p:cNvPr>
          <p:cNvCxnSpPr>
            <a:cxnSpLocks/>
            <a:stCxn id="57" idx="4"/>
            <a:endCxn id="48" idx="1"/>
          </p:cNvCxnSpPr>
          <p:nvPr/>
        </p:nvCxnSpPr>
        <p:spPr>
          <a:xfrm rot="16200000" flipH="1">
            <a:off x="6270477" y="2018099"/>
            <a:ext cx="998916" cy="199878"/>
          </a:xfrm>
          <a:prstGeom prst="bentConnector2">
            <a:avLst/>
          </a:prstGeom>
          <a:ln w="6350" cap="rnd">
            <a:solidFill>
              <a:srgbClr val="F5822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3EE6CC5D-578F-4E96-9A10-81306096A33F}"/>
              </a:ext>
            </a:extLst>
          </p:cNvPr>
          <p:cNvSpPr txBox="1"/>
          <p:nvPr/>
        </p:nvSpPr>
        <p:spPr>
          <a:xfrm>
            <a:off x="7208018" y="6559841"/>
            <a:ext cx="2205187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24"/>
              </a:spcAft>
            </a:pPr>
            <a:r>
              <a:rPr lang="ko-KR" altLang="en-US" sz="1200" b="1" dirty="0">
                <a:latin typeface="+mn-ea"/>
              </a:rPr>
              <a:t>메일 관리</a:t>
            </a:r>
            <a:endParaRPr lang="en-US" altLang="ko-KR" sz="1200" b="1" dirty="0">
              <a:latin typeface="+mn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-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백업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/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비우기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/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모두 읽음 표시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-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이름변경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/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삭제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/EML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업로드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505D513-7B85-4AB2-932D-8A919626B7B6}"/>
              </a:ext>
            </a:extLst>
          </p:cNvPr>
          <p:cNvSpPr txBox="1"/>
          <p:nvPr/>
        </p:nvSpPr>
        <p:spPr>
          <a:xfrm>
            <a:off x="2614653" y="6559841"/>
            <a:ext cx="3516366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24"/>
              </a:spcAft>
            </a:pPr>
            <a:r>
              <a:rPr lang="ko-KR" altLang="en-US" sz="1200" b="1" dirty="0">
                <a:latin typeface="+mn-ea"/>
              </a:rPr>
              <a:t>메일함 구분</a:t>
            </a:r>
            <a:endParaRPr lang="en-US" altLang="ko-KR" sz="1200" b="1" dirty="0">
              <a:latin typeface="+mn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-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기본적으로 제공되는 메일함과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n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사용자에 의해 생성되는 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[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내 메일함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]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으로 구분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rPr>
              <a:t>  </a:t>
            </a:r>
          </a:p>
        </p:txBody>
      </p:sp>
      <p:cxnSp>
        <p:nvCxnSpPr>
          <p:cNvPr id="17" name="직선 연결선 16">
            <a:extLst>
              <a:ext uri="{FF2B5EF4-FFF2-40B4-BE49-F238E27FC236}">
                <a16:creationId xmlns:a16="http://schemas.microsoft.com/office/drawing/2014/main" id="{A2B3AC79-E2D2-41EA-9AD4-07ECE83BE3A5}"/>
              </a:ext>
            </a:extLst>
          </p:cNvPr>
          <p:cNvCxnSpPr>
            <a:cxnSpLocks/>
            <a:endCxn id="60" idx="0"/>
          </p:cNvCxnSpPr>
          <p:nvPr/>
        </p:nvCxnSpPr>
        <p:spPr>
          <a:xfrm>
            <a:off x="7149855" y="5773023"/>
            <a:ext cx="0" cy="887206"/>
          </a:xfrm>
          <a:prstGeom prst="line">
            <a:avLst/>
          </a:prstGeom>
          <a:ln>
            <a:solidFill>
              <a:srgbClr val="F582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직선 연결선 20">
            <a:extLst>
              <a:ext uri="{FF2B5EF4-FFF2-40B4-BE49-F238E27FC236}">
                <a16:creationId xmlns:a16="http://schemas.microsoft.com/office/drawing/2014/main" id="{3678AB11-822C-439F-9670-379F838CF9DF}"/>
              </a:ext>
            </a:extLst>
          </p:cNvPr>
          <p:cNvCxnSpPr/>
          <p:nvPr/>
        </p:nvCxnSpPr>
        <p:spPr>
          <a:xfrm flipV="1">
            <a:off x="4243984" y="1569672"/>
            <a:ext cx="0" cy="1709116"/>
          </a:xfrm>
          <a:prstGeom prst="line">
            <a:avLst/>
          </a:prstGeom>
          <a:ln>
            <a:solidFill>
              <a:srgbClr val="F582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그림 47">
            <a:extLst>
              <a:ext uri="{FF2B5EF4-FFF2-40B4-BE49-F238E27FC236}">
                <a16:creationId xmlns:a16="http://schemas.microsoft.com/office/drawing/2014/main" id="{F9AC4A4B-E527-424B-872F-911BDA2062C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60" t="7892" r="19494" b="86882"/>
          <a:stretch/>
        </p:blipFill>
        <p:spPr>
          <a:xfrm>
            <a:off x="6869874" y="2484273"/>
            <a:ext cx="929618" cy="266445"/>
          </a:xfrm>
          <a:prstGeom prst="rect">
            <a:avLst/>
          </a:prstGeom>
          <a:ln w="9525">
            <a:solidFill>
              <a:srgbClr val="F58220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50" name="그림 49">
            <a:extLst>
              <a:ext uri="{FF2B5EF4-FFF2-40B4-BE49-F238E27FC236}">
                <a16:creationId xmlns:a16="http://schemas.microsoft.com/office/drawing/2014/main" id="{91FE387B-7247-4AD9-9AEE-C22E71D950B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45" t="25820" r="36289" b="68610"/>
          <a:stretch/>
        </p:blipFill>
        <p:spPr>
          <a:xfrm>
            <a:off x="3185324" y="3429149"/>
            <a:ext cx="3311292" cy="269441"/>
          </a:xfrm>
          <a:prstGeom prst="rect">
            <a:avLst/>
          </a:prstGeom>
          <a:ln w="9525">
            <a:solidFill>
              <a:srgbClr val="F58220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51" name="그림 50">
            <a:extLst>
              <a:ext uri="{FF2B5EF4-FFF2-40B4-BE49-F238E27FC236}">
                <a16:creationId xmlns:a16="http://schemas.microsoft.com/office/drawing/2014/main" id="{95CE164C-291D-4C2C-9FC1-1D7F4388AEC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67" t="69303" r="47226" b="127"/>
          <a:stretch/>
        </p:blipFill>
        <p:spPr>
          <a:xfrm>
            <a:off x="3144684" y="5109005"/>
            <a:ext cx="2358520" cy="1399499"/>
          </a:xfrm>
          <a:prstGeom prst="rect">
            <a:avLst/>
          </a:prstGeom>
          <a:ln w="9525">
            <a:solidFill>
              <a:srgbClr val="F58220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52" name="그림 51">
            <a:extLst>
              <a:ext uri="{FF2B5EF4-FFF2-40B4-BE49-F238E27FC236}">
                <a16:creationId xmlns:a16="http://schemas.microsoft.com/office/drawing/2014/main" id="{B9CF1023-CB61-4D54-A86E-4CBF587ADC1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58" t="86513" r="3510" b="6832"/>
          <a:stretch/>
        </p:blipFill>
        <p:spPr>
          <a:xfrm>
            <a:off x="6884647" y="5444200"/>
            <a:ext cx="2050110" cy="328823"/>
          </a:xfrm>
          <a:prstGeom prst="rect">
            <a:avLst/>
          </a:prstGeom>
          <a:ln w="9525">
            <a:solidFill>
              <a:srgbClr val="F58220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44" name="타원 43">
            <a:extLst>
              <a:ext uri="{FF2B5EF4-FFF2-40B4-BE49-F238E27FC236}">
                <a16:creationId xmlns:a16="http://schemas.microsoft.com/office/drawing/2014/main" id="{2295C074-AB7C-4119-8F0E-7FAA8A1F3032}"/>
              </a:ext>
            </a:extLst>
          </p:cNvPr>
          <p:cNvSpPr>
            <a:spLocks noChangeAspect="1"/>
          </p:cNvSpPr>
          <p:nvPr/>
        </p:nvSpPr>
        <p:spPr>
          <a:xfrm>
            <a:off x="2070664" y="1520765"/>
            <a:ext cx="97815" cy="97815"/>
          </a:xfrm>
          <a:prstGeom prst="ellipse">
            <a:avLst/>
          </a:prstGeom>
          <a:solidFill>
            <a:srgbClr val="F58220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45" name="타원 44">
            <a:extLst>
              <a:ext uri="{FF2B5EF4-FFF2-40B4-BE49-F238E27FC236}">
                <a16:creationId xmlns:a16="http://schemas.microsoft.com/office/drawing/2014/main" id="{65ACDBF7-4918-4AA4-8B50-4123D4C8CE61}"/>
              </a:ext>
            </a:extLst>
          </p:cNvPr>
          <p:cNvSpPr>
            <a:spLocks noChangeAspect="1"/>
          </p:cNvSpPr>
          <p:nvPr/>
        </p:nvSpPr>
        <p:spPr>
          <a:xfrm>
            <a:off x="2516492" y="6660230"/>
            <a:ext cx="97815" cy="97815"/>
          </a:xfrm>
          <a:prstGeom prst="ellipse">
            <a:avLst/>
          </a:prstGeom>
          <a:solidFill>
            <a:srgbClr val="F58220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56" name="타원 55">
            <a:extLst>
              <a:ext uri="{FF2B5EF4-FFF2-40B4-BE49-F238E27FC236}">
                <a16:creationId xmlns:a16="http://schemas.microsoft.com/office/drawing/2014/main" id="{1C039253-9921-4C3D-956B-3F9B5A3EE29B}"/>
              </a:ext>
            </a:extLst>
          </p:cNvPr>
          <p:cNvSpPr>
            <a:spLocks noChangeAspect="1"/>
          </p:cNvSpPr>
          <p:nvPr/>
        </p:nvSpPr>
        <p:spPr>
          <a:xfrm>
            <a:off x="4196340" y="1520765"/>
            <a:ext cx="97815" cy="97815"/>
          </a:xfrm>
          <a:prstGeom prst="ellipse">
            <a:avLst/>
          </a:prstGeom>
          <a:solidFill>
            <a:srgbClr val="F58220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57" name="타원 56">
            <a:extLst>
              <a:ext uri="{FF2B5EF4-FFF2-40B4-BE49-F238E27FC236}">
                <a16:creationId xmlns:a16="http://schemas.microsoft.com/office/drawing/2014/main" id="{4D794405-36E8-4695-870F-E9B32438398C}"/>
              </a:ext>
            </a:extLst>
          </p:cNvPr>
          <p:cNvSpPr>
            <a:spLocks noChangeAspect="1"/>
          </p:cNvSpPr>
          <p:nvPr/>
        </p:nvSpPr>
        <p:spPr>
          <a:xfrm>
            <a:off x="6621088" y="1520765"/>
            <a:ext cx="97815" cy="97815"/>
          </a:xfrm>
          <a:prstGeom prst="ellipse">
            <a:avLst/>
          </a:prstGeom>
          <a:solidFill>
            <a:srgbClr val="F58220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+mn-ea"/>
            </a:endParaRPr>
          </a:p>
        </p:txBody>
      </p:sp>
      <p:sp>
        <p:nvSpPr>
          <p:cNvPr id="60" name="타원 59">
            <a:extLst>
              <a:ext uri="{FF2B5EF4-FFF2-40B4-BE49-F238E27FC236}">
                <a16:creationId xmlns:a16="http://schemas.microsoft.com/office/drawing/2014/main" id="{B241C2C1-E52D-4DF2-8564-0847051992C1}"/>
              </a:ext>
            </a:extLst>
          </p:cNvPr>
          <p:cNvSpPr>
            <a:spLocks noChangeAspect="1"/>
          </p:cNvSpPr>
          <p:nvPr/>
        </p:nvSpPr>
        <p:spPr>
          <a:xfrm>
            <a:off x="7100947" y="6660229"/>
            <a:ext cx="97815" cy="97815"/>
          </a:xfrm>
          <a:prstGeom prst="ellipse">
            <a:avLst/>
          </a:prstGeom>
          <a:solidFill>
            <a:srgbClr val="F58220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pic>
        <p:nvPicPr>
          <p:cNvPr id="49" name="그림 48">
            <a:extLst>
              <a:ext uri="{FF2B5EF4-FFF2-40B4-BE49-F238E27FC236}">
                <a16:creationId xmlns:a16="http://schemas.microsoft.com/office/drawing/2014/main" id="{DD8E504E-07BC-469C-A5C4-275EA180D4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00" t="20020" r="42290" b="74585"/>
          <a:stretch/>
        </p:blipFill>
        <p:spPr>
          <a:xfrm>
            <a:off x="3185324" y="3090181"/>
            <a:ext cx="2853251" cy="269441"/>
          </a:xfrm>
          <a:prstGeom prst="rect">
            <a:avLst/>
          </a:prstGeom>
          <a:ln w="9525">
            <a:solidFill>
              <a:srgbClr val="F58220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sp>
        <p:nvSpPr>
          <p:cNvPr id="4" name="제목 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환경관리</a:t>
            </a: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3E7FA36C-A9EF-4824-A767-70055BA2829C}"/>
              </a:ext>
            </a:extLst>
          </p:cNvPr>
          <p:cNvSpPr/>
          <p:nvPr/>
        </p:nvSpPr>
        <p:spPr>
          <a:xfrm>
            <a:off x="846138" y="1268412"/>
            <a:ext cx="3002973" cy="2492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dirty="0">
                <a:solidFill>
                  <a:schemeClr val="tx1"/>
                </a:solidFill>
                <a:latin typeface="+mn-ea"/>
              </a:rPr>
              <a:t>환경설정</a:t>
            </a:r>
          </a:p>
        </p:txBody>
      </p:sp>
      <p:pic>
        <p:nvPicPr>
          <p:cNvPr id="28" name="그림 27">
            <a:hlinkClick r:id="rId3" action="ppaction://hlinksldjump"/>
            <a:extLst>
              <a:ext uri="{FF2B5EF4-FFF2-40B4-BE49-F238E27FC236}">
                <a16:creationId xmlns:a16="http://schemas.microsoft.com/office/drawing/2014/main" id="{DE8E7848-F884-4AF5-A1A7-AD9B261CD14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853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107EF0D4-2217-4C51-A3B3-C4D22330A9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9" t="7863" r="6921"/>
          <a:stretch/>
        </p:blipFill>
        <p:spPr>
          <a:xfrm>
            <a:off x="1458862" y="2238147"/>
            <a:ext cx="7774089" cy="4284628"/>
          </a:xfrm>
          <a:prstGeom prst="rect">
            <a:avLst/>
          </a:prstGeom>
          <a:ln w="6350">
            <a:solidFill>
              <a:schemeClr val="bg1">
                <a:lumMod val="65000"/>
              </a:schemeClr>
            </a:solidFill>
          </a:ln>
        </p:spPr>
      </p:pic>
      <p:pic>
        <p:nvPicPr>
          <p:cNvPr id="42" name="그림 41">
            <a:extLst>
              <a:ext uri="{FF2B5EF4-FFF2-40B4-BE49-F238E27FC236}">
                <a16:creationId xmlns:a16="http://schemas.microsoft.com/office/drawing/2014/main" id="{EC010FCD-73FB-48AE-8525-3C9CEE6229E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26" t="8251" r="391" b="87038"/>
          <a:stretch/>
        </p:blipFill>
        <p:spPr>
          <a:xfrm>
            <a:off x="7811197" y="2299023"/>
            <a:ext cx="1421754" cy="235254"/>
          </a:xfrm>
          <a:prstGeom prst="rect">
            <a:avLst/>
          </a:prstGeom>
        </p:spPr>
      </p:pic>
      <p:cxnSp>
        <p:nvCxnSpPr>
          <p:cNvPr id="53" name="연결선: 꺾임 52">
            <a:extLst>
              <a:ext uri="{FF2B5EF4-FFF2-40B4-BE49-F238E27FC236}">
                <a16:creationId xmlns:a16="http://schemas.microsoft.com/office/drawing/2014/main" id="{65FD0BF1-21E0-42CC-B864-619BC7E12794}"/>
              </a:ext>
            </a:extLst>
          </p:cNvPr>
          <p:cNvCxnSpPr>
            <a:cxnSpLocks/>
            <a:endCxn id="47" idx="1"/>
          </p:cNvCxnSpPr>
          <p:nvPr/>
        </p:nvCxnSpPr>
        <p:spPr>
          <a:xfrm rot="16200000" flipH="1">
            <a:off x="4685886" y="1853629"/>
            <a:ext cx="1247118" cy="532023"/>
          </a:xfrm>
          <a:prstGeom prst="bentConnector2">
            <a:avLst/>
          </a:prstGeom>
          <a:ln w="6350" cap="rnd">
            <a:solidFill>
              <a:srgbClr val="F5822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직선 화살표 연결선 59">
            <a:extLst>
              <a:ext uri="{FF2B5EF4-FFF2-40B4-BE49-F238E27FC236}">
                <a16:creationId xmlns:a16="http://schemas.microsoft.com/office/drawing/2014/main" id="{0352AABB-EB0F-4612-BAF1-B57098F84A93}"/>
              </a:ext>
            </a:extLst>
          </p:cNvPr>
          <p:cNvCxnSpPr>
            <a:cxnSpLocks/>
          </p:cNvCxnSpPr>
          <p:nvPr/>
        </p:nvCxnSpPr>
        <p:spPr>
          <a:xfrm>
            <a:off x="7951630" y="1569672"/>
            <a:ext cx="0" cy="811248"/>
          </a:xfrm>
          <a:prstGeom prst="straightConnector1">
            <a:avLst/>
          </a:prstGeom>
          <a:ln w="6350">
            <a:solidFill>
              <a:srgbClr val="F5822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706A5015-7A04-4A5C-9E52-885ED27B0229}"/>
              </a:ext>
            </a:extLst>
          </p:cNvPr>
          <p:cNvSpPr txBox="1"/>
          <p:nvPr/>
        </p:nvSpPr>
        <p:spPr>
          <a:xfrm>
            <a:off x="2165335" y="1427516"/>
            <a:ext cx="18365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24"/>
              </a:spcAft>
            </a:pPr>
            <a:r>
              <a:rPr lang="ko-KR" altLang="en-US" sz="1200" b="1" dirty="0">
                <a:latin typeface="+mj-ea"/>
                <a:ea typeface="+mj-ea"/>
              </a:rPr>
              <a:t>연락처</a:t>
            </a:r>
            <a:r>
              <a:rPr lang="en-US" altLang="ko-KR" sz="1200" b="1" dirty="0">
                <a:latin typeface="+mj-ea"/>
                <a:ea typeface="+mj-ea"/>
              </a:rPr>
              <a:t>/</a:t>
            </a:r>
            <a:r>
              <a:rPr lang="ko-KR" altLang="en-US" sz="1200" b="1" dirty="0">
                <a:latin typeface="+mj-ea"/>
                <a:ea typeface="+mj-ea"/>
              </a:rPr>
              <a:t>그룹 추가</a:t>
            </a:r>
            <a:endParaRPr lang="en-US" altLang="ko-KR" sz="1200" b="1" dirty="0">
              <a:latin typeface="+mj-ea"/>
              <a:ea typeface="+mj-ea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A43CBDA-3125-4139-97B3-78C0A0EABB01}"/>
              </a:ext>
            </a:extLst>
          </p:cNvPr>
          <p:cNvSpPr txBox="1"/>
          <p:nvPr/>
        </p:nvSpPr>
        <p:spPr>
          <a:xfrm>
            <a:off x="7995090" y="1427516"/>
            <a:ext cx="2043965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24"/>
              </a:spcAft>
            </a:pPr>
            <a:r>
              <a:rPr lang="ko-KR" altLang="en-US" sz="1200" b="1" dirty="0">
                <a:latin typeface="+mj-ea"/>
                <a:ea typeface="+mj-ea"/>
              </a:rPr>
              <a:t>주소록 검색</a:t>
            </a:r>
            <a:endParaRPr lang="en-US" altLang="ko-KR" sz="1200" b="1" dirty="0">
              <a:latin typeface="+mj-ea"/>
              <a:ea typeface="+mj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-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받는사람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,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참조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,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숨은참조에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 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 입력한 주소로 개인별 발송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6B4EDB6-3384-476F-A8BB-478A89018D93}"/>
              </a:ext>
            </a:extLst>
          </p:cNvPr>
          <p:cNvSpPr txBox="1"/>
          <p:nvPr/>
        </p:nvSpPr>
        <p:spPr>
          <a:xfrm>
            <a:off x="5093716" y="1427516"/>
            <a:ext cx="1836554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24"/>
              </a:spcAft>
            </a:pPr>
            <a:r>
              <a:rPr lang="ko-KR" altLang="en-US" sz="1200" b="1" dirty="0">
                <a:latin typeface="+mj-ea"/>
                <a:ea typeface="+mj-ea"/>
              </a:rPr>
              <a:t>메일보내기</a:t>
            </a: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- 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해당 연락처로 메일보내기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2FD98A9-965E-44AC-8ACB-96B09759388B}"/>
              </a:ext>
            </a:extLst>
          </p:cNvPr>
          <p:cNvSpPr txBox="1"/>
          <p:nvPr/>
        </p:nvSpPr>
        <p:spPr>
          <a:xfrm>
            <a:off x="2459493" y="6710425"/>
            <a:ext cx="2509097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24"/>
              </a:spcAft>
            </a:pPr>
            <a:r>
              <a:rPr lang="ko-KR" altLang="en-US" sz="1200" b="1" dirty="0">
                <a:latin typeface="+mj-ea"/>
                <a:ea typeface="+mj-ea"/>
              </a:rPr>
              <a:t>연락처 불러오기</a:t>
            </a:r>
            <a:r>
              <a:rPr lang="en-US" altLang="ko-KR" sz="1200" b="1" dirty="0">
                <a:latin typeface="+mj-ea"/>
                <a:ea typeface="+mj-ea"/>
              </a:rPr>
              <a:t>/</a:t>
            </a:r>
            <a:r>
              <a:rPr lang="ko-KR" altLang="en-US" sz="1200" b="1" dirty="0">
                <a:latin typeface="+mj-ea"/>
                <a:ea typeface="+mj-ea"/>
              </a:rPr>
              <a:t>내보내기</a:t>
            </a:r>
            <a:endParaRPr lang="en-US" altLang="ko-KR" sz="1200" b="1" dirty="0">
              <a:latin typeface="+mj-ea"/>
              <a:ea typeface="+mj-ea"/>
            </a:endParaRPr>
          </a:p>
          <a:p>
            <a:pPr>
              <a:spcAft>
                <a:spcPts val="324"/>
              </a:spcAft>
            </a:pP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- [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★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]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을 클릭하여 중요한 메일 체크</a:t>
            </a:r>
            <a:r>
              <a:rPr lang="en-US" altLang="ko-KR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/</a:t>
            </a:r>
            <a:r>
              <a:rPr lang="ko-KR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해제</a:t>
            </a:r>
            <a:endParaRPr lang="en-US" altLang="ko-KR" sz="1000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86" name="그림 85">
            <a:extLst>
              <a:ext uri="{FF2B5EF4-FFF2-40B4-BE49-F238E27FC236}">
                <a16:creationId xmlns:a16="http://schemas.microsoft.com/office/drawing/2014/main" id="{524D0764-D3A4-405B-A9AD-027A3E822F5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15" r="78729" b="40613"/>
          <a:stretch/>
        </p:blipFill>
        <p:spPr>
          <a:xfrm>
            <a:off x="1458862" y="3834849"/>
            <a:ext cx="1859835" cy="1536995"/>
          </a:xfrm>
          <a:prstGeom prst="rect">
            <a:avLst/>
          </a:prstGeom>
        </p:spPr>
      </p:pic>
      <p:sp>
        <p:nvSpPr>
          <p:cNvPr id="40" name="직사각형 39">
            <a:extLst>
              <a:ext uri="{FF2B5EF4-FFF2-40B4-BE49-F238E27FC236}">
                <a16:creationId xmlns:a16="http://schemas.microsoft.com/office/drawing/2014/main" id="{00945F9C-B1BE-4718-93C4-24A5FABEADD6}"/>
              </a:ext>
            </a:extLst>
          </p:cNvPr>
          <p:cNvSpPr/>
          <p:nvPr/>
        </p:nvSpPr>
        <p:spPr>
          <a:xfrm>
            <a:off x="1457325" y="2238181"/>
            <a:ext cx="7777163" cy="428462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115">
              <a:latin typeface="+mj-ea"/>
              <a:ea typeface="+mj-ea"/>
            </a:endParaRPr>
          </a:p>
        </p:txBody>
      </p:sp>
      <p:pic>
        <p:nvPicPr>
          <p:cNvPr id="47" name="그림 46">
            <a:extLst>
              <a:ext uri="{FF2B5EF4-FFF2-40B4-BE49-F238E27FC236}">
                <a16:creationId xmlns:a16="http://schemas.microsoft.com/office/drawing/2014/main" id="{4656411A-E23C-4EB8-9C6F-EE9EADB5FE2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48" t="14121" r="40409" b="80243"/>
          <a:stretch/>
        </p:blipFill>
        <p:spPr>
          <a:xfrm>
            <a:off x="5575457" y="2572896"/>
            <a:ext cx="744042" cy="340608"/>
          </a:xfrm>
          <a:prstGeom prst="rect">
            <a:avLst/>
          </a:prstGeom>
          <a:ln w="9525">
            <a:solidFill>
              <a:srgbClr val="F58220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54" name="그림 53">
            <a:extLst>
              <a:ext uri="{FF2B5EF4-FFF2-40B4-BE49-F238E27FC236}">
                <a16:creationId xmlns:a16="http://schemas.microsoft.com/office/drawing/2014/main" id="{783E6D81-EBC8-440B-B159-A8332B429A4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26" t="8251" r="391" b="87038"/>
          <a:stretch/>
        </p:blipFill>
        <p:spPr>
          <a:xfrm>
            <a:off x="7774514" y="2311968"/>
            <a:ext cx="1495120" cy="247394"/>
          </a:xfrm>
          <a:prstGeom prst="rect">
            <a:avLst/>
          </a:prstGeom>
          <a:ln w="9525">
            <a:solidFill>
              <a:srgbClr val="F58220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65" name="그림 64">
            <a:extLst>
              <a:ext uri="{FF2B5EF4-FFF2-40B4-BE49-F238E27FC236}">
                <a16:creationId xmlns:a16="http://schemas.microsoft.com/office/drawing/2014/main" id="{8ED41C65-4B15-4CE8-9AD1-CCDEE69C5B3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6" t="90701" r="73738" b="644"/>
          <a:stretch/>
        </p:blipFill>
        <p:spPr>
          <a:xfrm>
            <a:off x="1428668" y="6084548"/>
            <a:ext cx="1956216" cy="477789"/>
          </a:xfrm>
          <a:prstGeom prst="rect">
            <a:avLst/>
          </a:prstGeom>
          <a:ln w="9525">
            <a:solidFill>
              <a:srgbClr val="F58220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83" name="그림 82">
            <a:extLst>
              <a:ext uri="{FF2B5EF4-FFF2-40B4-BE49-F238E27FC236}">
                <a16:creationId xmlns:a16="http://schemas.microsoft.com/office/drawing/2014/main" id="{1AB6677F-8B1A-4961-B212-DBAFDFD6A07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26" t="31491"/>
          <a:stretch/>
        </p:blipFill>
        <p:spPr>
          <a:xfrm>
            <a:off x="5114907" y="3598814"/>
            <a:ext cx="3631182" cy="2504747"/>
          </a:xfrm>
          <a:prstGeom prst="rect">
            <a:avLst/>
          </a:prstGeom>
          <a:ln w="9525">
            <a:solidFill>
              <a:srgbClr val="F58220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pic>
        <p:nvPicPr>
          <p:cNvPr id="66" name="그림 65">
            <a:extLst>
              <a:ext uri="{FF2B5EF4-FFF2-40B4-BE49-F238E27FC236}">
                <a16:creationId xmlns:a16="http://schemas.microsoft.com/office/drawing/2014/main" id="{B773B5A3-E39B-4BD1-8BB2-8F5E7C3A3B4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3" t="6844" r="73824" b="86351"/>
          <a:stretch/>
        </p:blipFill>
        <p:spPr>
          <a:xfrm>
            <a:off x="1428668" y="2286772"/>
            <a:ext cx="1920121" cy="370143"/>
          </a:xfrm>
          <a:prstGeom prst="rect">
            <a:avLst/>
          </a:prstGeom>
          <a:ln w="9525">
            <a:solidFill>
              <a:srgbClr val="F58220"/>
            </a:solidFill>
          </a:ln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</p:pic>
      <p:cxnSp>
        <p:nvCxnSpPr>
          <p:cNvPr id="61" name="연결선: 꺾임 60">
            <a:extLst>
              <a:ext uri="{FF2B5EF4-FFF2-40B4-BE49-F238E27FC236}">
                <a16:creationId xmlns:a16="http://schemas.microsoft.com/office/drawing/2014/main" id="{D12C7C93-43B0-4D59-AF26-62513D82807B}"/>
              </a:ext>
            </a:extLst>
          </p:cNvPr>
          <p:cNvCxnSpPr>
            <a:cxnSpLocks/>
            <a:stCxn id="83" idx="2"/>
          </p:cNvCxnSpPr>
          <p:nvPr/>
        </p:nvCxnSpPr>
        <p:spPr>
          <a:xfrm rot="5400000">
            <a:off x="6538964" y="6494869"/>
            <a:ext cx="782843" cy="226"/>
          </a:xfrm>
          <a:prstGeom prst="bentConnector3">
            <a:avLst>
              <a:gd name="adj1" fmla="val 50000"/>
            </a:avLst>
          </a:prstGeom>
          <a:ln w="6350" cap="rnd">
            <a:solidFill>
              <a:srgbClr val="F5822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B37B5E37-F7CB-4DFA-97E4-61505A2947FD}"/>
              </a:ext>
            </a:extLst>
          </p:cNvPr>
          <p:cNvSpPr txBox="1"/>
          <p:nvPr/>
        </p:nvSpPr>
        <p:spPr>
          <a:xfrm>
            <a:off x="6979799" y="6710425"/>
            <a:ext cx="11915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24"/>
              </a:spcAft>
            </a:pPr>
            <a:r>
              <a:rPr lang="ko-KR" altLang="en-US" sz="1200" b="1" dirty="0">
                <a:latin typeface="+mj-ea"/>
                <a:ea typeface="+mj-ea"/>
              </a:rPr>
              <a:t>주소록 공유</a:t>
            </a:r>
            <a:endParaRPr lang="en-US" altLang="ko-KR" sz="1200" b="1" dirty="0">
              <a:latin typeface="+mj-ea"/>
              <a:ea typeface="+mj-ea"/>
            </a:endParaRP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1AC5FD9F-6B65-4C5D-A558-C0D7ED6B2742}"/>
              </a:ext>
            </a:extLst>
          </p:cNvPr>
          <p:cNvCxnSpPr>
            <a:cxnSpLocks/>
            <a:endCxn id="46" idx="4"/>
          </p:cNvCxnSpPr>
          <p:nvPr/>
        </p:nvCxnSpPr>
        <p:spPr>
          <a:xfrm flipV="1">
            <a:off x="2119572" y="1618580"/>
            <a:ext cx="0" cy="668192"/>
          </a:xfrm>
          <a:prstGeom prst="line">
            <a:avLst/>
          </a:prstGeom>
          <a:ln>
            <a:solidFill>
              <a:srgbClr val="F582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타원 45">
            <a:extLst>
              <a:ext uri="{FF2B5EF4-FFF2-40B4-BE49-F238E27FC236}">
                <a16:creationId xmlns:a16="http://schemas.microsoft.com/office/drawing/2014/main" id="{96160739-6AF2-4393-B120-8BD06CCDED7C}"/>
              </a:ext>
            </a:extLst>
          </p:cNvPr>
          <p:cNvSpPr>
            <a:spLocks noChangeAspect="1"/>
          </p:cNvSpPr>
          <p:nvPr/>
        </p:nvSpPr>
        <p:spPr>
          <a:xfrm>
            <a:off x="2070664" y="1520765"/>
            <a:ext cx="97815" cy="97815"/>
          </a:xfrm>
          <a:prstGeom prst="ellipse">
            <a:avLst/>
          </a:prstGeom>
          <a:solidFill>
            <a:srgbClr val="F58220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ea"/>
              <a:ea typeface="+mj-ea"/>
            </a:endParaRPr>
          </a:p>
        </p:txBody>
      </p:sp>
      <p:sp>
        <p:nvSpPr>
          <p:cNvPr id="52" name="타원 51">
            <a:extLst>
              <a:ext uri="{FF2B5EF4-FFF2-40B4-BE49-F238E27FC236}">
                <a16:creationId xmlns:a16="http://schemas.microsoft.com/office/drawing/2014/main" id="{0682EBCB-3DFD-4910-84A9-EFEC2DF420FF}"/>
              </a:ext>
            </a:extLst>
          </p:cNvPr>
          <p:cNvSpPr>
            <a:spLocks noChangeAspect="1"/>
          </p:cNvSpPr>
          <p:nvPr/>
        </p:nvSpPr>
        <p:spPr>
          <a:xfrm>
            <a:off x="4994525" y="1517471"/>
            <a:ext cx="97815" cy="97815"/>
          </a:xfrm>
          <a:prstGeom prst="ellipse">
            <a:avLst/>
          </a:prstGeom>
          <a:solidFill>
            <a:srgbClr val="F58220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ea"/>
              <a:ea typeface="+mj-ea"/>
            </a:endParaRPr>
          </a:p>
        </p:txBody>
      </p:sp>
      <p:sp>
        <p:nvSpPr>
          <p:cNvPr id="55" name="타원 54">
            <a:extLst>
              <a:ext uri="{FF2B5EF4-FFF2-40B4-BE49-F238E27FC236}">
                <a16:creationId xmlns:a16="http://schemas.microsoft.com/office/drawing/2014/main" id="{9F014C53-09C1-4474-B5DD-C89626534B09}"/>
              </a:ext>
            </a:extLst>
          </p:cNvPr>
          <p:cNvSpPr>
            <a:spLocks noChangeAspect="1"/>
          </p:cNvSpPr>
          <p:nvPr/>
        </p:nvSpPr>
        <p:spPr>
          <a:xfrm>
            <a:off x="7898952" y="1517471"/>
            <a:ext cx="97815" cy="97815"/>
          </a:xfrm>
          <a:prstGeom prst="ellipse">
            <a:avLst/>
          </a:prstGeom>
          <a:solidFill>
            <a:srgbClr val="F58220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ea"/>
              <a:ea typeface="+mj-ea"/>
            </a:endParaRPr>
          </a:p>
        </p:txBody>
      </p:sp>
      <p:sp>
        <p:nvSpPr>
          <p:cNvPr id="57" name="타원 56">
            <a:extLst>
              <a:ext uri="{FF2B5EF4-FFF2-40B4-BE49-F238E27FC236}">
                <a16:creationId xmlns:a16="http://schemas.microsoft.com/office/drawing/2014/main" id="{B427D6D8-66A0-40B2-8494-E758C02FCDE4}"/>
              </a:ext>
            </a:extLst>
          </p:cNvPr>
          <p:cNvSpPr>
            <a:spLocks noChangeAspect="1"/>
          </p:cNvSpPr>
          <p:nvPr/>
        </p:nvSpPr>
        <p:spPr>
          <a:xfrm>
            <a:off x="6881362" y="6810814"/>
            <a:ext cx="97815" cy="97815"/>
          </a:xfrm>
          <a:prstGeom prst="ellipse">
            <a:avLst/>
          </a:prstGeom>
          <a:solidFill>
            <a:srgbClr val="F58220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ea"/>
              <a:ea typeface="+mj-ea"/>
            </a:endParaRPr>
          </a:p>
        </p:txBody>
      </p:sp>
      <p:cxnSp>
        <p:nvCxnSpPr>
          <p:cNvPr id="26" name="직선 연결선 25">
            <a:extLst>
              <a:ext uri="{FF2B5EF4-FFF2-40B4-BE49-F238E27FC236}">
                <a16:creationId xmlns:a16="http://schemas.microsoft.com/office/drawing/2014/main" id="{5444F1F6-E1BD-4690-8239-C364745991DB}"/>
              </a:ext>
            </a:extLst>
          </p:cNvPr>
          <p:cNvCxnSpPr>
            <a:stCxn id="65" idx="2"/>
          </p:cNvCxnSpPr>
          <p:nvPr/>
        </p:nvCxnSpPr>
        <p:spPr>
          <a:xfrm>
            <a:off x="2406776" y="6562337"/>
            <a:ext cx="0" cy="297384"/>
          </a:xfrm>
          <a:prstGeom prst="line">
            <a:avLst/>
          </a:prstGeom>
          <a:ln>
            <a:solidFill>
              <a:srgbClr val="F582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타원 47">
            <a:extLst>
              <a:ext uri="{FF2B5EF4-FFF2-40B4-BE49-F238E27FC236}">
                <a16:creationId xmlns:a16="http://schemas.microsoft.com/office/drawing/2014/main" id="{94F87042-EC6D-42D1-ACF4-4E3477956C2A}"/>
              </a:ext>
            </a:extLst>
          </p:cNvPr>
          <p:cNvSpPr>
            <a:spLocks noChangeAspect="1"/>
          </p:cNvSpPr>
          <p:nvPr/>
        </p:nvSpPr>
        <p:spPr>
          <a:xfrm>
            <a:off x="2357868" y="6810814"/>
            <a:ext cx="97815" cy="97815"/>
          </a:xfrm>
          <a:prstGeom prst="ellipse">
            <a:avLst/>
          </a:prstGeom>
          <a:solidFill>
            <a:srgbClr val="F58220"/>
          </a:solidFill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j-ea"/>
              <a:ea typeface="+mj-ea"/>
            </a:endParaRPr>
          </a:p>
        </p:txBody>
      </p:sp>
      <p:sp>
        <p:nvSpPr>
          <p:cNvPr id="3" name="제목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주소록</a:t>
            </a:r>
          </a:p>
        </p:txBody>
      </p:sp>
      <p:sp>
        <p:nvSpPr>
          <p:cNvPr id="27" name="직사각형 26">
            <a:extLst>
              <a:ext uri="{FF2B5EF4-FFF2-40B4-BE49-F238E27FC236}">
                <a16:creationId xmlns:a16="http://schemas.microsoft.com/office/drawing/2014/main" id="{7760A3C4-8020-4057-B528-4F291CE0032D}"/>
              </a:ext>
            </a:extLst>
          </p:cNvPr>
          <p:cNvSpPr/>
          <p:nvPr/>
        </p:nvSpPr>
        <p:spPr>
          <a:xfrm>
            <a:off x="846138" y="1268412"/>
            <a:ext cx="3002973" cy="24929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90000"/>
              </a:lnSpc>
              <a:spcBef>
                <a:spcPct val="0"/>
              </a:spcBef>
              <a:buNone/>
            </a:pPr>
            <a:r>
              <a:rPr lang="ko-KR" altLang="en-US" dirty="0">
                <a:solidFill>
                  <a:schemeClr val="tx1"/>
                </a:solidFill>
                <a:latin typeface="+mj-ea"/>
                <a:ea typeface="+mj-ea"/>
              </a:rPr>
              <a:t>주소록</a:t>
            </a:r>
          </a:p>
        </p:txBody>
      </p:sp>
      <p:pic>
        <p:nvPicPr>
          <p:cNvPr id="30" name="그림 29">
            <a:hlinkClick r:id="rId6" action="ppaction://hlinksldjump"/>
            <a:extLst>
              <a:ext uri="{FF2B5EF4-FFF2-40B4-BE49-F238E27FC236}">
                <a16:creationId xmlns:a16="http://schemas.microsoft.com/office/drawing/2014/main" id="{41F60157-1649-4CBB-A864-47F8D2443035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6135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>
            <a:extLst>
              <a:ext uri="{FF2B5EF4-FFF2-40B4-BE49-F238E27FC236}">
                <a16:creationId xmlns:a16="http://schemas.microsoft.com/office/drawing/2014/main" id="{9791A39F-F5D2-409D-BCBF-D390CF8C7F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38" y="2159000"/>
            <a:ext cx="3959225" cy="332574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62BC336-4797-4CED-B7D1-8AA55573DA99}"/>
              </a:ext>
            </a:extLst>
          </p:cNvPr>
          <p:cNvSpPr txBox="1"/>
          <p:nvPr/>
        </p:nvSpPr>
        <p:spPr>
          <a:xfrm>
            <a:off x="752482" y="5605662"/>
            <a:ext cx="4382935" cy="959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86912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1. </a:t>
            </a:r>
            <a:r>
              <a:rPr lang="ko-KR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웹메일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URL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을 웹 브라우저에 입력합니다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.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defTabSz="986912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2.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아이디와 비밀번호를 입력합니다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.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 defTabSz="986912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3.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입력한 아이디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/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비밀번호를 브라우저에 저장하여 다음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URL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접근 시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Times New Roman" panose="02020603050405020304" pitchFamily="18" charset="0"/>
            </a:endParaRPr>
          </a:p>
          <a:p>
            <a:pPr defTabSz="986912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   저장된 정보로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바로 로그인 하려면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로그인 상태 유지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]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에 체크합니다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42E3A47-7DFD-4DD4-B805-94B5FD515BBB}"/>
              </a:ext>
            </a:extLst>
          </p:cNvPr>
          <p:cNvSpPr txBox="1"/>
          <p:nvPr/>
        </p:nvSpPr>
        <p:spPr>
          <a:xfrm>
            <a:off x="846138" y="1397619"/>
            <a:ext cx="115416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n-ea"/>
              </a:rPr>
              <a:t>로그인하기</a:t>
            </a: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614959DE-4EB6-4245-8364-E633FACD055D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r>
              <a:rPr lang="ko-KR" altLang="en-US" dirty="0"/>
              <a:t>로그인하기 </a:t>
            </a:r>
            <a:r>
              <a:rPr lang="en-US" altLang="ko-KR" dirty="0"/>
              <a:t>/ SMS </a:t>
            </a:r>
            <a:r>
              <a:rPr lang="ko-KR" altLang="en-US" dirty="0"/>
              <a:t>인증</a:t>
            </a:r>
          </a:p>
        </p:txBody>
      </p:sp>
      <p:pic>
        <p:nvPicPr>
          <p:cNvPr id="15" name="그림 14">
            <a:hlinkClick r:id="rId4" action="ppaction://hlinksldjump"/>
            <a:extLst>
              <a:ext uri="{FF2B5EF4-FFF2-40B4-BE49-F238E27FC236}">
                <a16:creationId xmlns:a16="http://schemas.microsoft.com/office/drawing/2014/main" id="{E83F135B-BD85-418C-88C2-B758F2A15B99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5587" y="631283"/>
            <a:ext cx="526169" cy="107789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F9805CFF-248A-4B76-829B-BEFF1A87753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450" y="2159000"/>
            <a:ext cx="3958435" cy="285007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793BF19-446E-43A6-A737-132BBE7C53A0}"/>
              </a:ext>
            </a:extLst>
          </p:cNvPr>
          <p:cNvSpPr txBox="1"/>
          <p:nvPr/>
        </p:nvSpPr>
        <p:spPr>
          <a:xfrm>
            <a:off x="5795494" y="5256286"/>
            <a:ext cx="4817088" cy="1980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환경설정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보안접속 설정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&gt;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로그인 내역에서 최근 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90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일간의 접속정보를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확인할 수 있습니다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확인 가능한 이력은 접속 시간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IP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주소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국가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성공 여부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,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접속방식입니다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.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endParaRPr lang="en-US" altLang="ko-KR" sz="540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[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접속정보 검색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]</a:t>
            </a:r>
            <a:b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1. IP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로 검색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- IP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주소를 검색창에 입력하고 검색 버튼 클릭</a:t>
            </a:r>
            <a:b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2.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시간으로 검색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-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시작 날짜와 마지막 날짜를 설정한 후에 검색 버튼 클릭</a:t>
            </a:r>
            <a:b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</a:b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3.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성공 여부로 검색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-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로그인 성공</a:t>
            </a: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/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로그인 실패 중 하나를 선택하고 검색 </a:t>
            </a:r>
            <a:endParaRPr lang="en-US" altLang="ko-KR" sz="971" dirty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ko-KR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  </a:t>
            </a:r>
            <a:r>
              <a:rPr lang="ko-KR" altLang="en-US" sz="97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버튼 클릭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32CA025-B258-4458-915C-4EFC750CAC54}"/>
              </a:ext>
            </a:extLst>
          </p:cNvPr>
          <p:cNvSpPr txBox="1"/>
          <p:nvPr/>
        </p:nvSpPr>
        <p:spPr>
          <a:xfrm>
            <a:off x="5886450" y="1397619"/>
            <a:ext cx="169758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ko-KR" altLang="en-US" dirty="0">
                <a:latin typeface="+mn-ea"/>
              </a:rPr>
              <a:t>로그인 이력확인</a:t>
            </a:r>
          </a:p>
        </p:txBody>
      </p:sp>
    </p:spTree>
    <p:extLst>
      <p:ext uri="{BB962C8B-B14F-4D97-AF65-F5344CB8AC3E}">
        <p14:creationId xmlns:p14="http://schemas.microsoft.com/office/powerpoint/2010/main" val="600558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508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10130</TotalTime>
  <Words>2766</Words>
  <Application>Microsoft Office PowerPoint</Application>
  <PresentationFormat>사용자 지정</PresentationFormat>
  <Paragraphs>571</Paragraphs>
  <Slides>44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44</vt:i4>
      </vt:variant>
    </vt:vector>
  </HeadingPairs>
  <TitlesOfParts>
    <vt:vector size="51" baseType="lpstr">
      <vt:lpstr>나눔바른고딕</vt:lpstr>
      <vt:lpstr>맑은 고딕</vt:lpstr>
      <vt:lpstr>Arial</vt:lpstr>
      <vt:lpstr>Calibri</vt:lpstr>
      <vt:lpstr>Times New Roman</vt:lpstr>
      <vt:lpstr>Wingdings 2</vt:lpstr>
      <vt:lpstr>Office 테마</vt:lpstr>
      <vt:lpstr>PowerPoint 프레젠테이션</vt:lpstr>
      <vt:lpstr>목차</vt:lpstr>
      <vt:lpstr>기본메뉴</vt:lpstr>
      <vt:lpstr>메일목록</vt:lpstr>
      <vt:lpstr>메일읽기</vt:lpstr>
      <vt:lpstr>메일쓰기</vt:lpstr>
      <vt:lpstr>환경관리</vt:lpstr>
      <vt:lpstr>주소록</vt:lpstr>
      <vt:lpstr>로그인하기 / SMS 인증</vt:lpstr>
      <vt:lpstr>비밀번호 변경 / 개인정보 수정</vt:lpstr>
      <vt:lpstr>멀티계정 / 부재중 설정</vt:lpstr>
      <vt:lpstr>메일 용량관리</vt:lpstr>
      <vt:lpstr>중요메일  / 발신주소 주소록에 저장</vt:lpstr>
      <vt:lpstr>메일내용 미리보기 / 읽음 상태표시</vt:lpstr>
      <vt:lpstr>메일의 IP 경로 확인 / 읽기 설정</vt:lpstr>
      <vt:lpstr>주고 받은 메일 보기 / 분할보기(상하, 좌우)</vt:lpstr>
      <vt:lpstr>대화별 보기</vt:lpstr>
      <vt:lpstr>메일쓰기 화면 / 보내기함 슬라이드</vt:lpstr>
      <vt:lpstr>수신인 자동완성  / 최근 사용주소 선택</vt:lpstr>
      <vt:lpstr>내게쓰기 / 개인별 발송</vt:lpstr>
      <vt:lpstr>임시저장 / 메일 자동저장</vt:lpstr>
      <vt:lpstr>발송전 미리보기 / 예약발송</vt:lpstr>
      <vt:lpstr>수신확인 / 메일회수</vt:lpstr>
      <vt:lpstr>메일쓰기 설정 / 서명설정</vt:lpstr>
      <vt:lpstr>수신자그룹 등록/예약메일 수정취소</vt:lpstr>
      <vt:lpstr>메일함 생성 / 메일  자동분류</vt:lpstr>
      <vt:lpstr>메일이동 / 휴지통 메일 복원</vt:lpstr>
      <vt:lpstr>메일라벨 / 검색메일함</vt:lpstr>
      <vt:lpstr>공유메일함 / 메일검색</vt:lpstr>
      <vt:lpstr>날짜별 묶어보기 / 메일발신국가 표시</vt:lpstr>
      <vt:lpstr>다단계 메일함 구성/ 메일 백업</vt:lpstr>
      <vt:lpstr>삭제 메일 복구</vt:lpstr>
      <vt:lpstr>파일첨부 / 첨부파일 저장</vt:lpstr>
      <vt:lpstr>빠른첨부 / 메일에 첨부된 파일삭제</vt:lpstr>
      <vt:lpstr>대용량첨부 메일/대용량첨부 설정</vt:lpstr>
      <vt:lpstr>보안메일 발송 / 보안메일회수</vt:lpstr>
      <vt:lpstr>보안메일함 / 국가별 로그인허용</vt:lpstr>
      <vt:lpstr>수신차단 / 스팸신고</vt:lpstr>
      <vt:lpstr>2단계 인증 로그인</vt:lpstr>
      <vt:lpstr>연락처 추가 / 그룹만들기</vt:lpstr>
      <vt:lpstr>중요연락처 / 주소록에서 메일보내기</vt:lpstr>
      <vt:lpstr>주소록 검색 / 최근 등록한 연락처</vt:lpstr>
      <vt:lpstr>주소록 그룹 이동 / 주소록 공유</vt:lpstr>
      <vt:lpstr>주소록 불러오기 / 내보내기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Naravision</dc:creator>
  <cp:lastModifiedBy>윤 창식</cp:lastModifiedBy>
  <cp:revision>729</cp:revision>
  <cp:lastPrinted>2018-11-16T08:34:57Z</cp:lastPrinted>
  <dcterms:created xsi:type="dcterms:W3CDTF">2017-10-18T01:40:19Z</dcterms:created>
  <dcterms:modified xsi:type="dcterms:W3CDTF">2019-07-01T06:20:19Z</dcterms:modified>
</cp:coreProperties>
</file>